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7" r:id="rId2"/>
    <p:sldMasterId id="2147483715" r:id="rId3"/>
  </p:sldMasterIdLst>
  <p:notesMasterIdLst>
    <p:notesMasterId r:id="rId16"/>
  </p:notesMasterIdLst>
  <p:sldIdLst>
    <p:sldId id="259" r:id="rId4"/>
    <p:sldId id="269" r:id="rId5"/>
    <p:sldId id="271" r:id="rId6"/>
    <p:sldId id="272" r:id="rId7"/>
    <p:sldId id="273" r:id="rId8"/>
    <p:sldId id="274" r:id="rId9"/>
    <p:sldId id="275" r:id="rId10"/>
    <p:sldId id="277" r:id="rId11"/>
    <p:sldId id="280" r:id="rId12"/>
    <p:sldId id="278" r:id="rId13"/>
    <p:sldId id="279" r:id="rId14"/>
    <p:sldId id="28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omit Biswas" initials="PB" lastIdx="1" clrIdx="0">
    <p:extLst>
      <p:ext uri="{19B8F6BF-5375-455C-9EA6-DF929625EA0E}">
        <p15:presenceInfo xmlns:p15="http://schemas.microsoft.com/office/powerpoint/2012/main" userId="7a915e9d05f12f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62" autoAdjust="0"/>
    <p:restoredTop sz="94660"/>
  </p:normalViewPr>
  <p:slideViewPr>
    <p:cSldViewPr snapToGrid="0">
      <p:cViewPr varScale="1">
        <p:scale>
          <a:sx n="86" d="100"/>
          <a:sy n="86" d="100"/>
        </p:scale>
        <p:origin x="4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DEEFA-3C80-4A3B-B81F-29165321406E}" type="datetimeFigureOut">
              <a:rPr lang="en-US" smtClean="0"/>
              <a:t>26-Dec-20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7D05E-34A0-4C1E-A4C3-916BB73D0BBD}" type="slidenum">
              <a:rPr lang="en-US" smtClean="0"/>
              <a:t>‹#›</a:t>
            </a:fld>
            <a:endParaRPr lang="en-US"/>
          </a:p>
        </p:txBody>
      </p:sp>
    </p:spTree>
    <p:extLst>
      <p:ext uri="{BB962C8B-B14F-4D97-AF65-F5344CB8AC3E}">
        <p14:creationId xmlns:p14="http://schemas.microsoft.com/office/powerpoint/2010/main" val="60478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636740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1969296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6D97-6B1E-4858-80FF-7559CC230C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E8F489-D9EF-493A-9A3B-1027611CA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DFC3E6-CD86-4A65-8073-34BFB013D6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3CB1E1A-686E-4427-AAF7-F1EE73AAB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0DE6E-7AB5-4F2A-BE17-129B059D51CF}"/>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761050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81D3-B5DC-4A6D-986E-5743BB3619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09C42C-E539-4F0D-BC2E-C422FC1DB4C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405CC-2A94-41AD-B741-1B4E11528E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3CCE129-3CAD-49BF-94D5-43E93173E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B29F8-A046-42DE-945D-A71C43E1EDC1}"/>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65605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619F3B-3034-4A7F-971E-9BD831C20B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D77C55-01EB-4273-8398-7F5C6BD19A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91673-AF26-44E4-B92B-4A35E382836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D1D4C62-36F5-4670-86BB-878A42325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7FC9D-88D1-47FC-9A4A-551303AB2DD2}"/>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552183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662046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426742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440318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969324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185778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68088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322288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093126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3DCB-A571-4D86-8511-0094A51BA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58BD1-28CA-45F6-B9E5-F0765C0241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58A25-9E1B-4F79-A0D0-087E0384DCF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9CA68EF-55B5-49BA-BBFD-2E620B1F3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2B525-8587-466B-85E9-BE35258C50C5}"/>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004377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544731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764916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182179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18392989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11138006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08514118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132569922"/>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449600581"/>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44815265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800025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C660-6F90-41B3-A969-2D53D8DD13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65AFB3-791E-4DA6-B424-D77BB2BBDA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8F0DA16-C211-41A4-9AE5-FE303EBA477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7EBFC8-0FDC-47C4-ABF4-0CCD6E732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69001-BD30-4734-B426-AECAD0292784}"/>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9386563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7305157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433764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466203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421405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4337814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8092045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2707021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0439655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358797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416963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39282-17CC-486D-BB0C-8C29C9D82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4D724A-D441-466E-9E8C-A77DECFF6A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6E172A-D995-4763-BE9A-A66C37847F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13DF4B-D3FD-43EF-ACAC-B14042D2875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D4ED6E9-0909-4D49-B823-394B57FBC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582C3-4612-425E-B4A9-6EA42CEBB4A2}"/>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642317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372180548"/>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19053589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45286241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7641415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46004715"/>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87031921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4344175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426516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7158D-DBBC-452E-85B7-AB0E6F44E2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A7CF55-F113-4CD5-8CB9-7B7913081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C35E981-F496-4321-8D6F-EA2E8E8C5CB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4FDF7B-A55A-4421-BD9E-792BADE94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DE9595-EA1B-4474-929E-B0067EDAF15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E4DF46-1F93-4FEF-8CDA-9F6DF10EB297}"/>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65431EE-542D-4422-9AC7-17C593214A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2012A1-8AD7-4126-9B53-CB69E05FD7C1}"/>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12615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827F-6DF2-4235-98FB-A3862CE0FF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AD365-4360-4F45-9C3B-0C14865D066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0DA7B8F-78F4-45B6-8A75-42E20F0AD8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4045B-E7A8-4ED6-AD7F-DCC5ECF63080}"/>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872611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CC373-2564-4EB4-BCD2-A23811A9AE2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AB1AEA8-8B69-4251-B61E-3AA3F3813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128478-B4BA-4B25-8AF5-3288E54C04D6}"/>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250903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B355-7786-4701-A2A6-7FD67EA420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08DE34-708B-48C9-A447-F18869AACA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32180B-D117-442A-B221-0644C8111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19F716-E398-4FAC-8B56-FB287C27AE0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600839-F7EC-444E-A730-3FB4C1448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81BD10-3230-45FD-9BC8-B4C9B3E4A9BD}"/>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3020229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B161-9FC3-4394-821A-8F4A2E633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51A464-04C9-43B5-9EC9-C878C3B295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98792-7D32-4C64-9212-614C16AC4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D37F05-8B14-4161-AD64-8D6FF346B09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A4362FB-84E1-4E22-994E-23DE6C2DF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EF6327-6DAF-4956-9D81-56D829078864}"/>
              </a:ext>
            </a:extLst>
          </p:cNvPr>
          <p:cNvSpPr>
            <a:spLocks noGrp="1"/>
          </p:cNvSpPr>
          <p:nvPr>
            <p:ph type="sldNum" sz="quarter" idx="12"/>
          </p:nvPr>
        </p:nvSpPr>
        <p:spPr/>
        <p:txBody>
          <a:bodyPr/>
          <a:lstStyle/>
          <a:p>
            <a:fld id="{6CCB81D1-98C5-47FB-BE84-57897772416C}" type="slidenum">
              <a:rPr lang="en-US" smtClean="0"/>
              <a:t>‹#›</a:t>
            </a:fld>
            <a:endParaRPr lang="en-US"/>
          </a:p>
        </p:txBody>
      </p:sp>
    </p:spTree>
    <p:extLst>
      <p:ext uri="{BB962C8B-B14F-4D97-AF65-F5344CB8AC3E}">
        <p14:creationId xmlns:p14="http://schemas.microsoft.com/office/powerpoint/2010/main" val="1209419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100000">
              <a:schemeClr val="bg1"/>
            </a:gs>
            <a:gs pos="100000">
              <a:schemeClr val="bg1">
                <a:lumMod val="85000"/>
              </a:schemeClr>
            </a:gs>
            <a:gs pos="48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6CF289-4EE9-42E2-B08D-0DCA67C71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DE401-1E2A-4A25-8161-DD54BAB4A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983C9-489A-488F-ADD8-934473E7B0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CC9688F-D9FE-4BA8-879C-18549683D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CCC1C9-FEE2-45AD-8B43-A58AFA660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B81D1-98C5-47FB-BE84-57897772416C}" type="slidenum">
              <a:rPr lang="en-US" smtClean="0"/>
              <a:t>‹#›</a:t>
            </a:fld>
            <a:endParaRPr lang="en-US"/>
          </a:p>
        </p:txBody>
      </p:sp>
    </p:spTree>
    <p:extLst>
      <p:ext uri="{BB962C8B-B14F-4D97-AF65-F5344CB8AC3E}">
        <p14:creationId xmlns:p14="http://schemas.microsoft.com/office/powerpoint/2010/main" val="1295860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100000">
              <a:schemeClr val="bg1"/>
            </a:gs>
            <a:gs pos="100000">
              <a:schemeClr val="bg1">
                <a:lumMod val="85000"/>
              </a:schemeClr>
            </a:gs>
            <a:gs pos="48000">
              <a:schemeClr val="bg1">
                <a:lumMod val="95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CCB81D1-98C5-47FB-BE84-57897772416C}" type="slidenum">
              <a:rPr lang="en-US" smtClean="0"/>
              <a:t>‹#›</a:t>
            </a:fld>
            <a:endParaRPr lang="en-US"/>
          </a:p>
        </p:txBody>
      </p:sp>
    </p:spTree>
    <p:extLst>
      <p:ext uri="{BB962C8B-B14F-4D97-AF65-F5344CB8AC3E}">
        <p14:creationId xmlns:p14="http://schemas.microsoft.com/office/powerpoint/2010/main" val="46294023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100000">
              <a:schemeClr val="bg1"/>
            </a:gs>
            <a:gs pos="100000">
              <a:schemeClr val="bg1">
                <a:lumMod val="85000"/>
              </a:schemeClr>
            </a:gs>
            <a:gs pos="48000">
              <a:schemeClr val="bg1">
                <a:lumMod val="95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CCB81D1-98C5-47FB-BE84-57897772416C}" type="slidenum">
              <a:rPr lang="en-US" smtClean="0"/>
              <a:t>‹#›</a:t>
            </a:fld>
            <a:endParaRPr lang="en-US"/>
          </a:p>
        </p:txBody>
      </p:sp>
    </p:spTree>
    <p:extLst>
      <p:ext uri="{BB962C8B-B14F-4D97-AF65-F5344CB8AC3E}">
        <p14:creationId xmlns:p14="http://schemas.microsoft.com/office/powerpoint/2010/main" val="87048677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0.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0.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300D97-3059-4860-903E-C3BB67F194C8}"/>
              </a:ext>
            </a:extLst>
          </p:cNvPr>
          <p:cNvPicPr>
            <a:picLocks noChangeAspect="1"/>
          </p:cNvPicPr>
          <p:nvPr/>
        </p:nvPicPr>
        <p:blipFill>
          <a:blip r:embed="rId2"/>
          <a:stretch>
            <a:fillRect/>
          </a:stretch>
        </p:blipFill>
        <p:spPr>
          <a:xfrm>
            <a:off x="963118" y="2048000"/>
            <a:ext cx="4079171" cy="4184256"/>
          </a:xfrm>
          <a:prstGeom prst="rect">
            <a:avLst/>
          </a:prstGeom>
        </p:spPr>
      </p:pic>
      <p:grpSp>
        <p:nvGrpSpPr>
          <p:cNvPr id="14" name="Group 13">
            <a:extLst>
              <a:ext uri="{FF2B5EF4-FFF2-40B4-BE49-F238E27FC236}">
                <a16:creationId xmlns:a16="http://schemas.microsoft.com/office/drawing/2014/main" id="{839ACF2D-C3C0-4866-AC0A-E8DBAEB92795}"/>
              </a:ext>
            </a:extLst>
          </p:cNvPr>
          <p:cNvGrpSpPr/>
          <p:nvPr/>
        </p:nvGrpSpPr>
        <p:grpSpPr>
          <a:xfrm>
            <a:off x="8572021" y="2717891"/>
            <a:ext cx="4120586" cy="1294887"/>
            <a:chOff x="7719734" y="1503651"/>
            <a:chExt cx="2790658" cy="814189"/>
          </a:xfrm>
        </p:grpSpPr>
        <p:pic>
          <p:nvPicPr>
            <p:cNvPr id="9" name="Picture 8">
              <a:extLst>
                <a:ext uri="{FF2B5EF4-FFF2-40B4-BE49-F238E27FC236}">
                  <a16:creationId xmlns:a16="http://schemas.microsoft.com/office/drawing/2014/main" id="{0609000D-56F3-4EDC-9C6B-146A293BE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9734" y="1503651"/>
              <a:ext cx="811218" cy="814189"/>
            </a:xfrm>
            <a:prstGeom prst="rect">
              <a:avLst/>
            </a:prstGeom>
          </p:spPr>
        </p:pic>
        <p:sp>
          <p:nvSpPr>
            <p:cNvPr id="10" name="TextBox 9">
              <a:extLst>
                <a:ext uri="{FF2B5EF4-FFF2-40B4-BE49-F238E27FC236}">
                  <a16:creationId xmlns:a16="http://schemas.microsoft.com/office/drawing/2014/main" id="{8B00A950-2948-4906-AC27-4EDDE43F2111}"/>
                </a:ext>
              </a:extLst>
            </p:cNvPr>
            <p:cNvSpPr txBox="1"/>
            <p:nvPr/>
          </p:nvSpPr>
          <p:spPr>
            <a:xfrm flipH="1">
              <a:off x="8576840" y="1726079"/>
              <a:ext cx="1933552" cy="584775"/>
            </a:xfrm>
            <a:prstGeom prst="rect">
              <a:avLst/>
            </a:prstGeom>
            <a:noFill/>
          </p:spPr>
          <p:txBody>
            <a:bodyPr wrap="square" rtlCol="0">
              <a:spAutoFit/>
            </a:bodyPr>
            <a:lstStyle/>
            <a:p>
              <a:r>
                <a:rPr lang="en-US" sz="3200" dirty="0">
                  <a:solidFill>
                    <a:schemeClr val="accent5">
                      <a:lumMod val="75000"/>
                    </a:schemeClr>
                  </a:solidFill>
                  <a:latin typeface="Times New Roman" panose="02020603050405020304" pitchFamily="18" charset="0"/>
                  <a:cs typeface="Times New Roman" panose="02020603050405020304" pitchFamily="18" charset="0"/>
                </a:rPr>
                <a:t>My Store</a:t>
              </a:r>
            </a:p>
          </p:txBody>
        </p:sp>
      </p:grpSp>
      <p:sp>
        <p:nvSpPr>
          <p:cNvPr id="12" name="Rectangle 11">
            <a:extLst>
              <a:ext uri="{FF2B5EF4-FFF2-40B4-BE49-F238E27FC236}">
                <a16:creationId xmlns:a16="http://schemas.microsoft.com/office/drawing/2014/main" id="{EF72335D-8D00-4F5E-A130-8A69A5DDE873}"/>
              </a:ext>
            </a:extLst>
          </p:cNvPr>
          <p:cNvSpPr/>
          <p:nvPr/>
        </p:nvSpPr>
        <p:spPr>
          <a:xfrm>
            <a:off x="4152670" y="3071641"/>
            <a:ext cx="5770123" cy="707886"/>
          </a:xfrm>
          <a:prstGeom prst="rect">
            <a:avLst/>
          </a:prstGeom>
          <a:noFill/>
        </p:spPr>
        <p:txBody>
          <a:bodyPr wrap="square" lIns="91440" tIns="45720" rIns="91440" bIns="45720">
            <a:spAutoFit/>
          </a:bodyPr>
          <a:lstStyle/>
          <a:p>
            <a:pPr algn="ctr"/>
            <a:r>
              <a:rPr lang="en-US" sz="4000" dirty="0">
                <a:ln w="0"/>
                <a:gradFill>
                  <a:gsLst>
                    <a:gs pos="21000">
                      <a:srgbClr val="FF0000"/>
                    </a:gs>
                    <a:gs pos="88000">
                      <a:srgbClr val="C5C7CA"/>
                    </a:gs>
                  </a:gsLst>
                  <a:lin ang="5400000"/>
                </a:gradFill>
                <a:latin typeface="Times New Roman" panose="02020603050405020304" pitchFamily="18" charset="0"/>
                <a:cs typeface="Times New Roman" panose="02020603050405020304" pitchFamily="18" charset="0"/>
              </a:rPr>
              <a:t>Application:</a:t>
            </a:r>
          </a:p>
        </p:txBody>
      </p:sp>
      <p:sp>
        <p:nvSpPr>
          <p:cNvPr id="15" name="Rectangle 14">
            <a:extLst>
              <a:ext uri="{FF2B5EF4-FFF2-40B4-BE49-F238E27FC236}">
                <a16:creationId xmlns:a16="http://schemas.microsoft.com/office/drawing/2014/main" id="{25B507FA-4204-4A73-BFD7-0A65BCF2DDB0}"/>
              </a:ext>
            </a:extLst>
          </p:cNvPr>
          <p:cNvSpPr/>
          <p:nvPr/>
        </p:nvSpPr>
        <p:spPr>
          <a:xfrm>
            <a:off x="6058877" y="4804961"/>
            <a:ext cx="5170005" cy="1323439"/>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Name: Promit Biswas</a:t>
            </a:r>
          </a:p>
          <a:p>
            <a:pPr algn="ctr"/>
            <a:r>
              <a:rPr lang="en-US" sz="4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Roll:1810039, ECE’18</a:t>
            </a:r>
            <a:endParaRPr lang="en-US" sz="40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1C470F8-2ABF-47AE-AD2E-71D0AEE4A112}"/>
              </a:ext>
            </a:extLst>
          </p:cNvPr>
          <p:cNvSpPr>
            <a:spLocks noGrp="1"/>
          </p:cNvSpPr>
          <p:nvPr>
            <p:ph type="sldNum" sz="quarter" idx="12"/>
          </p:nvPr>
        </p:nvSpPr>
        <p:spPr/>
        <p:txBody>
          <a:bodyPr/>
          <a:lstStyle/>
          <a:p>
            <a:fld id="{6CCB81D1-98C5-47FB-BE84-57897772416C}" type="slidenum">
              <a:rPr lang="en-US" smtClean="0"/>
              <a:t>1</a:t>
            </a:fld>
            <a:endParaRPr lang="en-US"/>
          </a:p>
        </p:txBody>
      </p:sp>
      <p:sp>
        <p:nvSpPr>
          <p:cNvPr id="6" name="Rectangle 5">
            <a:extLst>
              <a:ext uri="{FF2B5EF4-FFF2-40B4-BE49-F238E27FC236}">
                <a16:creationId xmlns:a16="http://schemas.microsoft.com/office/drawing/2014/main" id="{F549A25E-E478-4A49-94B1-296DEA496AEF}"/>
              </a:ext>
            </a:extLst>
          </p:cNvPr>
          <p:cNvSpPr/>
          <p:nvPr/>
        </p:nvSpPr>
        <p:spPr>
          <a:xfrm>
            <a:off x="2120076" y="57922"/>
            <a:ext cx="9187130" cy="923330"/>
          </a:xfrm>
          <a:prstGeom prst="rect">
            <a:avLst/>
          </a:prstGeom>
          <a:noFill/>
        </p:spPr>
        <p:txBody>
          <a:bodyPr wrap="none" lIns="91440" tIns="45720" rIns="91440" bIns="45720">
            <a:spAutoFit/>
          </a:bodyPr>
          <a:lstStyle/>
          <a:p>
            <a:r>
              <a:rPr lang="en-US" altLang="ko-KR" sz="5400" dirty="0">
                <a:ln w="0"/>
                <a:solidFill>
                  <a:schemeClr val="accent6">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Software Development Project-I</a:t>
            </a:r>
            <a:endParaRPr lang="en-US" sz="5400" dirty="0">
              <a:ln w="0"/>
              <a:solidFill>
                <a:schemeClr val="accent6">
                  <a:lumMod val="75000"/>
                </a:schemeClr>
              </a:solidFill>
              <a:effectLst>
                <a:reflection blurRad="6350" stA="53000" endA="300" endPos="35500" dir="5400000" sy="-90000" algn="bl" rotWithShape="0"/>
              </a:effectLst>
            </a:endParaRPr>
          </a:p>
        </p:txBody>
      </p:sp>
      <p:sp>
        <p:nvSpPr>
          <p:cNvPr id="11" name="Rectangle 10">
            <a:extLst>
              <a:ext uri="{FF2B5EF4-FFF2-40B4-BE49-F238E27FC236}">
                <a16:creationId xmlns:a16="http://schemas.microsoft.com/office/drawing/2014/main" id="{4A2C848B-5600-4284-A868-BA643D6C73A5}"/>
              </a:ext>
            </a:extLst>
          </p:cNvPr>
          <p:cNvSpPr/>
          <p:nvPr/>
        </p:nvSpPr>
        <p:spPr>
          <a:xfrm>
            <a:off x="4692474" y="896068"/>
            <a:ext cx="3050835" cy="923330"/>
          </a:xfrm>
          <a:prstGeom prst="rect">
            <a:avLst/>
          </a:prstGeom>
          <a:noFill/>
        </p:spPr>
        <p:txBody>
          <a:bodyPr wrap="none" lIns="91440" tIns="45720" rIns="91440" bIns="45720">
            <a:spAutoFit/>
          </a:bodyPr>
          <a:lstStyle/>
          <a:p>
            <a:pPr algn="ctr"/>
            <a:r>
              <a:rPr lang="en-US" altLang="ko-KR" sz="5400" b="0" cap="none" spc="0" dirty="0">
                <a:ln w="0"/>
                <a:solidFill>
                  <a:schemeClr val="accent6">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ECE 2100</a:t>
            </a:r>
            <a:endParaRPr lang="en-US" sz="5400" b="0" cap="none" spc="0" dirty="0">
              <a:ln w="0"/>
              <a:solidFill>
                <a:schemeClr val="accent6">
                  <a:lumMod val="75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6160216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1000"/>
                                        <p:tgtEl>
                                          <p:spTgt spid="1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1000"/>
                                        <p:tgtEl>
                                          <p:spTgt spid="12"/>
                                        </p:tgtEl>
                                      </p:cBhvr>
                                    </p:animEffect>
                                  </p:childTnLst>
                                </p:cTn>
                              </p:par>
                              <p:par>
                                <p:cTn id="21" presetID="14" presetClass="entr" presetSubtype="10" fill="hold"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2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1896DA-0A08-4A0F-AB5C-D05498F7ECB1}"/>
              </a:ext>
            </a:extLst>
          </p:cNvPr>
          <p:cNvSpPr/>
          <p:nvPr/>
        </p:nvSpPr>
        <p:spPr>
          <a:xfrm>
            <a:off x="217714" y="6291943"/>
            <a:ext cx="2242457" cy="566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385B3-758A-4343-84A8-2EA8D8ACD2BB}"/>
              </a:ext>
            </a:extLst>
          </p:cNvPr>
          <p:cNvSpPr/>
          <p:nvPr/>
        </p:nvSpPr>
        <p:spPr>
          <a:xfrm>
            <a:off x="0" y="267678"/>
            <a:ext cx="6205546" cy="923330"/>
          </a:xfrm>
          <a:prstGeom prst="rect">
            <a:avLst/>
          </a:prstGeom>
        </p:spPr>
        <p:txBody>
          <a:bodyPr wrap="none">
            <a:spAutoFit/>
          </a:bodyPr>
          <a:lstStyle/>
          <a:p>
            <a:pPr lvl="0" algn="ctr"/>
            <a:r>
              <a:rPr lang="en-US" sz="5400" u="sng" dirty="0">
                <a:ln w="0"/>
                <a:solidFill>
                  <a:srgbClr val="4472C4"/>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Layout Configuration</a:t>
            </a:r>
          </a:p>
        </p:txBody>
      </p:sp>
      <p:pic>
        <p:nvPicPr>
          <p:cNvPr id="6" name="Picture 5">
            <a:extLst>
              <a:ext uri="{FF2B5EF4-FFF2-40B4-BE49-F238E27FC236}">
                <a16:creationId xmlns:a16="http://schemas.microsoft.com/office/drawing/2014/main" id="{D9B33650-6D69-45B8-A77A-FE41C89C4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496" y="3344052"/>
            <a:ext cx="1554480" cy="3385930"/>
          </a:xfrm>
          <a:prstGeom prst="rect">
            <a:avLst/>
          </a:prstGeom>
        </p:spPr>
      </p:pic>
      <p:pic>
        <p:nvPicPr>
          <p:cNvPr id="9" name="Picture 8">
            <a:extLst>
              <a:ext uri="{FF2B5EF4-FFF2-40B4-BE49-F238E27FC236}">
                <a16:creationId xmlns:a16="http://schemas.microsoft.com/office/drawing/2014/main" id="{2606F093-A611-44A8-AF83-E2540FFC58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764" b="99008" l="9950" r="89762">
                        <a14:foregroundMark x1="56934" y1="10666" x2="55804" y2="16759"/>
                        <a14:foregroundMark x1="58399" y1="2756" x2="57979" y2="5022"/>
                        <a14:foregroundMark x1="56127" y1="35822" x2="56164" y2="38037"/>
                        <a14:foregroundMark x1="55953" y1="25553" x2="56044" y2="30954"/>
                        <a14:foregroundMark x1="55804" y1="16759" x2="55899" y2="22388"/>
                        <a14:foregroundMark x1="19322" y1="61080" x2="18169" y2="80706"/>
                        <a14:foregroundMark x1="18169" y1="80706" x2="25379" y2="92613"/>
                        <a14:foregroundMark x1="25379" y1="92613" x2="33021" y2="80706"/>
                        <a14:foregroundMark x1="33021" y1="80706" x2="22206" y2="62183"/>
                        <a14:foregroundMark x1="22206" y1="62183" x2="13554" y2="67144"/>
                        <a14:foregroundMark x1="13554" y1="67144" x2="11968" y2="88754"/>
                        <a14:foregroundMark x1="11968" y1="88754" x2="33453" y2="91731"/>
                        <a14:foregroundMark x1="33453" y1="91731" x2="32300" y2="77067"/>
                        <a14:foregroundMark x1="32300" y1="77067" x2="24009" y2="70562"/>
                        <a14:foregroundMark x1="24009" y1="70562" x2="19394" y2="89416"/>
                        <a14:foregroundMark x1="19394" y1="89416" x2="28983" y2="78501"/>
                        <a14:foregroundMark x1="28983" y1="78501" x2="29344" y2="62734"/>
                        <a14:foregroundMark x1="29344" y1="62734" x2="24874" y2="83572"/>
                        <a14:foregroundMark x1="24874" y1="83572" x2="31723" y2="74642"/>
                        <a14:foregroundMark x1="31723" y1="74642" x2="30570" y2="92062"/>
                        <a14:foregroundMark x1="30570" y1="92062" x2="31579" y2="89857"/>
                        <a14:foregroundMark x1="16510" y1="95921" x2="42754" y2="99559"/>
                        <a14:foregroundMark x1="42754" y1="99559" x2="34535" y2="92613"/>
                        <a14:foregroundMark x1="34535" y1="92613" x2="23288" y2="91400"/>
                        <a14:foregroundMark x1="23288" y1="91400" x2="51334" y2="97905"/>
                        <a14:foregroundMark x1="51334" y1="97905" x2="26748" y2="87541"/>
                        <a14:foregroundMark x1="26748" y1="87541" x2="36265" y2="88534"/>
                        <a14:foregroundMark x1="36265" y1="88534" x2="17880" y2="63506"/>
                        <a14:foregroundMark x1="17880" y1="63506" x2="17087" y2="46968"/>
                        <a14:foregroundMark x1="17087" y1="46968" x2="17448" y2="81036"/>
                        <a14:foregroundMark x1="17448" y1="81036" x2="21629" y2="62183"/>
                        <a14:foregroundMark x1="21629" y1="62183" x2="20548" y2="87982"/>
                        <a14:foregroundMark x1="20548" y1="87982" x2="19971" y2="70452"/>
                        <a14:foregroundMark x1="19971" y1="70452" x2="17736" y2="99008"/>
                        <a14:foregroundMark x1="17736" y1="99008" x2="17159" y2="97574"/>
                        <a14:foregroundMark x1="61594" y1="3133" x2="62653" y2="1764"/>
                        <a14:foregroundMark x1="55660" y1="10805" x2="56637" y2="9541"/>
                        <a14:foregroundMark x1="62653" y1="1764" x2="71593" y2="4520"/>
                        <a14:foregroundMark x1="71593" y1="4520" x2="80028" y2="3087"/>
                        <a14:foregroundMark x1="85077" y1="13782" x2="85436" y2="14664"/>
                        <a14:foregroundMark x1="84736" y1="12945" x2="85077" y2="13782"/>
                        <a14:foregroundMark x1="85436" y1="14664" x2="86229" y2="23815"/>
                        <a14:foregroundMark x1="86734" y1="25579" x2="86734" y2="86880"/>
                        <a14:foregroundMark x1="55804" y1="25248" x2="56309" y2="89636"/>
                        <a14:foregroundMark x1="55299" y1="25028" x2="55299" y2="25028"/>
                        <a14:foregroundMark x1="55660" y1="23484" x2="55660" y2="23484"/>
                        <a14:foregroundMark x1="55516" y1="25248" x2="55516" y2="25248"/>
                        <a14:foregroundMark x1="55948" y1="21279" x2="55948" y2="28335"/>
                        <a14:backgroundMark x1="63663" y1="16318" x2="63663" y2="51047"/>
                        <a14:backgroundMark x1="63663" y1="51047" x2="66258" y2="65380"/>
                        <a14:backgroundMark x1="66258" y1="65380" x2="75126" y2="69680"/>
                        <a14:backgroundMark x1="75126" y1="69680" x2="79957" y2="54355"/>
                        <a14:backgroundMark x1="79957" y1="54355" x2="78154" y2="37155"/>
                        <a14:backgroundMark x1="78154" y1="37155" x2="68854" y2="34950"/>
                        <a14:backgroundMark x1="68854" y1="34950" x2="66835" y2="49394"/>
                        <a14:backgroundMark x1="66835" y1="49394" x2="69214" y2="63286"/>
                        <a14:backgroundMark x1="69214" y1="63286" x2="76136" y2="54135"/>
                        <a14:backgroundMark x1="76136" y1="54135" x2="76136" y2="52040"/>
                        <a14:backgroundMark x1="62221" y1="29548" x2="71521" y2="29548"/>
                        <a14:backgroundMark x1="71521" y1="29548" x2="79452" y2="36494"/>
                        <a14:backgroundMark x1="79452" y1="36494" x2="75198" y2="50937"/>
                        <a14:backgroundMark x1="75198" y1="50937" x2="64672" y2="56670"/>
                        <a14:backgroundMark x1="64672" y1="56670" x2="57488" y2="44500"/>
                        <a14:backgroundMark x1="57481" y1="22833" x2="63374" y2="18523"/>
                        <a14:backgroundMark x1="63374" y1="18523" x2="72386" y2="28997"/>
                        <a14:backgroundMark x1="72386" y1="28997" x2="78371" y2="46527"/>
                        <a14:backgroundMark x1="78371" y1="46527" x2="70872" y2="39361"/>
                        <a14:backgroundMark x1="70872" y1="39361" x2="79380" y2="59096"/>
                        <a14:backgroundMark x1="79380" y1="59096" x2="80678" y2="82690"/>
                        <a14:backgroundMark x1="80678" y1="82690" x2="71810" y2="86770"/>
                        <a14:backgroundMark x1="71810" y1="86770" x2="59337" y2="69791"/>
                        <a14:backgroundMark x1="59337" y1="69791" x2="64600" y2="58324"/>
                        <a14:backgroundMark x1="64600" y1="58324" x2="68565" y2="71555"/>
                        <a14:backgroundMark x1="68565" y1="71555" x2="67412" y2="69791"/>
                        <a14:backgroundMark x1="61860" y1="10805" x2="61860" y2="10805"/>
                        <a14:backgroundMark x1="80822" y1="14002" x2="80822" y2="14002"/>
                        <a14:backgroundMark x1="68709" y1="88093" x2="68709" y2="88093"/>
                        <a14:backgroundMark x1="63158" y1="80816" x2="66907" y2="93164"/>
                        <a14:backgroundMark x1="66907" y1="93164" x2="75631" y2="90408"/>
                        <a14:backgroundMark x1="75631" y1="90408" x2="72531" y2="84564"/>
                        <a14:backgroundMark x1="62509" y1="13010" x2="71665" y2="17641"/>
                        <a14:backgroundMark x1="71665" y1="17641" x2="73468" y2="19515"/>
                        <a14:backgroundMark x1="81471" y1="8490" x2="76280" y2="21499"/>
                        <a14:backgroundMark x1="81975" y1="7277" x2="82480" y2="15546"/>
                        <a14:backgroundMark x1="83129" y1="6505" x2="83273" y2="19074"/>
                        <a14:backgroundMark x1="81327" y1="5513" x2="82624" y2="5513"/>
                        <a14:backgroundMark x1="81182" y1="5072" x2="81182" y2="5072"/>
                        <a14:backgroundMark x1="81471" y1="4300" x2="80534" y2="4300"/>
                        <a14:backgroundMark x1="58399" y1="5292" x2="61572" y2="5072"/>
                        <a14:backgroundMark x1="58255" y1="6064" x2="58255" y2="9041"/>
                        <a14:backgroundMark x1="58399" y1="5072" x2="58111" y2="10805"/>
                        <a14:backgroundMark x1="84787" y1="13782" x2="84787" y2="13782"/>
                        <a14:backgroundMark x1="84932" y1="13561" x2="84932" y2="13561"/>
                        <a14:backgroundMark x1="84932" y1="13561" x2="84932" y2="13561"/>
                        <a14:backgroundMark x1="84932" y1="13561" x2="84932" y2="13561"/>
                        <a14:backgroundMark x1="84932" y1="13561" x2="84932" y2="13561"/>
                        <a14:backgroundMark x1="84932" y1="13561" x2="84932" y2="13561"/>
                        <a14:backgroundMark x1="84932" y1="13561" x2="84932" y2="13561"/>
                      </a14:backgroundRemoval>
                    </a14:imgEffect>
                  </a14:imgLayer>
                </a14:imgProps>
              </a:ext>
            </a:extLst>
          </a:blip>
          <a:stretch>
            <a:fillRect/>
          </a:stretch>
        </p:blipFill>
        <p:spPr>
          <a:xfrm>
            <a:off x="1145219" y="3262152"/>
            <a:ext cx="5424256" cy="3547080"/>
          </a:xfrm>
          <a:prstGeom prst="rect">
            <a:avLst/>
          </a:prstGeom>
        </p:spPr>
      </p:pic>
      <p:sp>
        <p:nvSpPr>
          <p:cNvPr id="2" name="Slide Number Placeholder 1">
            <a:extLst>
              <a:ext uri="{FF2B5EF4-FFF2-40B4-BE49-F238E27FC236}">
                <a16:creationId xmlns:a16="http://schemas.microsoft.com/office/drawing/2014/main" id="{D0BC8E03-CEA3-4069-8ADE-5E446D6FC18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3" name="Picture 2">
            <a:extLst>
              <a:ext uri="{FF2B5EF4-FFF2-40B4-BE49-F238E27FC236}">
                <a16:creationId xmlns:a16="http://schemas.microsoft.com/office/drawing/2014/main" id="{B3AAED2A-B32F-4F47-9D0A-52753195AC26}"/>
              </a:ext>
            </a:extLst>
          </p:cNvPr>
          <p:cNvPicPr>
            <a:picLocks noChangeAspect="1"/>
          </p:cNvPicPr>
          <p:nvPr/>
        </p:nvPicPr>
        <p:blipFill>
          <a:blip r:embed="rId5"/>
          <a:stretch>
            <a:fillRect/>
          </a:stretch>
        </p:blipFill>
        <p:spPr>
          <a:xfrm>
            <a:off x="5733255" y="3262152"/>
            <a:ext cx="4170025" cy="3548180"/>
          </a:xfrm>
          <a:prstGeom prst="rect">
            <a:avLst/>
          </a:prstGeom>
        </p:spPr>
      </p:pic>
      <p:sp>
        <p:nvSpPr>
          <p:cNvPr id="10" name="TextBox 9">
            <a:extLst>
              <a:ext uri="{FF2B5EF4-FFF2-40B4-BE49-F238E27FC236}">
                <a16:creationId xmlns:a16="http://schemas.microsoft.com/office/drawing/2014/main" id="{054E0547-21E6-4AD4-8555-DF45BA195723}"/>
              </a:ext>
            </a:extLst>
          </p:cNvPr>
          <p:cNvSpPr txBox="1"/>
          <p:nvPr/>
        </p:nvSpPr>
        <p:spPr>
          <a:xfrm>
            <a:off x="8001518" y="1814898"/>
            <a:ext cx="3509408" cy="1277273"/>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Update:</a:t>
            </a:r>
          </a:p>
          <a:p>
            <a:pPr algn="just"/>
            <a:r>
              <a:rPr lang="en-US" dirty="0">
                <a:latin typeface="Times New Roman" panose="02020603050405020304" pitchFamily="18" charset="0"/>
                <a:cs typeface="Times New Roman" panose="02020603050405020304" pitchFamily="18" charset="0"/>
              </a:rPr>
              <a:t>	Update is accessed from sell info to update quantity of an element. </a:t>
            </a:r>
          </a:p>
        </p:txBody>
      </p:sp>
      <p:sp>
        <p:nvSpPr>
          <p:cNvPr id="11" name="TextBox 10">
            <a:extLst>
              <a:ext uri="{FF2B5EF4-FFF2-40B4-BE49-F238E27FC236}">
                <a16:creationId xmlns:a16="http://schemas.microsoft.com/office/drawing/2014/main" id="{BCC20F5A-BF95-4572-95D1-C15899E4B89D}"/>
              </a:ext>
            </a:extLst>
          </p:cNvPr>
          <p:cNvSpPr txBox="1"/>
          <p:nvPr/>
        </p:nvSpPr>
        <p:spPr>
          <a:xfrm>
            <a:off x="347939" y="1814897"/>
            <a:ext cx="3509408" cy="1277273"/>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About:</a:t>
            </a:r>
          </a:p>
          <a:p>
            <a:pPr algn="just"/>
            <a:r>
              <a:rPr lang="en-US" dirty="0">
                <a:latin typeface="Times New Roman" panose="02020603050405020304" pitchFamily="18" charset="0"/>
                <a:cs typeface="Times New Roman" panose="02020603050405020304" pitchFamily="18" charset="0"/>
              </a:rPr>
              <a:t>	This is a layout for knowing about Developer of this Application. </a:t>
            </a:r>
          </a:p>
        </p:txBody>
      </p:sp>
    </p:spTree>
    <p:extLst>
      <p:ext uri="{BB962C8B-B14F-4D97-AF65-F5344CB8AC3E}">
        <p14:creationId xmlns:p14="http://schemas.microsoft.com/office/powerpoint/2010/main" val="30563569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1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EB4542-0DD0-48F8-A0C5-6A99E88C2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110" y="3388494"/>
            <a:ext cx="1664208" cy="3366372"/>
          </a:xfrm>
          <a:prstGeom prst="rect">
            <a:avLst/>
          </a:prstGeom>
        </p:spPr>
      </p:pic>
      <p:sp>
        <p:nvSpPr>
          <p:cNvPr id="5" name="Rectangle 4">
            <a:extLst>
              <a:ext uri="{FF2B5EF4-FFF2-40B4-BE49-F238E27FC236}">
                <a16:creationId xmlns:a16="http://schemas.microsoft.com/office/drawing/2014/main" id="{7D1896DA-0A08-4A0F-AB5C-D05498F7ECB1}"/>
              </a:ext>
            </a:extLst>
          </p:cNvPr>
          <p:cNvSpPr/>
          <p:nvPr/>
        </p:nvSpPr>
        <p:spPr>
          <a:xfrm>
            <a:off x="214415" y="6243175"/>
            <a:ext cx="2242457" cy="566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385B3-758A-4343-84A8-2EA8D8ACD2BB}"/>
              </a:ext>
            </a:extLst>
          </p:cNvPr>
          <p:cNvSpPr/>
          <p:nvPr/>
        </p:nvSpPr>
        <p:spPr>
          <a:xfrm>
            <a:off x="0" y="267678"/>
            <a:ext cx="6205546" cy="923330"/>
          </a:xfrm>
          <a:prstGeom prst="rect">
            <a:avLst/>
          </a:prstGeom>
        </p:spPr>
        <p:txBody>
          <a:bodyPr wrap="none">
            <a:spAutoFit/>
          </a:bodyPr>
          <a:lstStyle/>
          <a:p>
            <a:pPr lvl="0" algn="ctr"/>
            <a:r>
              <a:rPr lang="en-US" sz="5400" u="sng" dirty="0">
                <a:ln w="0"/>
                <a:solidFill>
                  <a:srgbClr val="4472C4"/>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Layout Configuration</a:t>
            </a:r>
          </a:p>
        </p:txBody>
      </p:sp>
      <p:pic>
        <p:nvPicPr>
          <p:cNvPr id="9" name="Picture 8">
            <a:extLst>
              <a:ext uri="{FF2B5EF4-FFF2-40B4-BE49-F238E27FC236}">
                <a16:creationId xmlns:a16="http://schemas.microsoft.com/office/drawing/2014/main" id="{2606F093-A611-44A8-AF83-E2540FFC58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764" b="99008" l="9950" r="89762">
                        <a14:foregroundMark x1="56934" y1="10666" x2="55804" y2="16759"/>
                        <a14:foregroundMark x1="58399" y1="2756" x2="57979" y2="5022"/>
                        <a14:foregroundMark x1="56127" y1="35822" x2="56164" y2="38037"/>
                        <a14:foregroundMark x1="55953" y1="25553" x2="56044" y2="30954"/>
                        <a14:foregroundMark x1="55804" y1="16759" x2="55899" y2="22388"/>
                        <a14:foregroundMark x1="19322" y1="61080" x2="18169" y2="80706"/>
                        <a14:foregroundMark x1="18169" y1="80706" x2="25379" y2="92613"/>
                        <a14:foregroundMark x1="25379" y1="92613" x2="33021" y2="80706"/>
                        <a14:foregroundMark x1="33021" y1="80706" x2="22206" y2="62183"/>
                        <a14:foregroundMark x1="22206" y1="62183" x2="13554" y2="67144"/>
                        <a14:foregroundMark x1="13554" y1="67144" x2="11968" y2="88754"/>
                        <a14:foregroundMark x1="11968" y1="88754" x2="33453" y2="91731"/>
                        <a14:foregroundMark x1="33453" y1="91731" x2="32300" y2="77067"/>
                        <a14:foregroundMark x1="32300" y1="77067" x2="24009" y2="70562"/>
                        <a14:foregroundMark x1="24009" y1="70562" x2="19394" y2="89416"/>
                        <a14:foregroundMark x1="19394" y1="89416" x2="28983" y2="78501"/>
                        <a14:foregroundMark x1="28983" y1="78501" x2="29344" y2="62734"/>
                        <a14:foregroundMark x1="29344" y1="62734" x2="24874" y2="83572"/>
                        <a14:foregroundMark x1="24874" y1="83572" x2="31723" y2="74642"/>
                        <a14:foregroundMark x1="31723" y1="74642" x2="30570" y2="92062"/>
                        <a14:foregroundMark x1="30570" y1="92062" x2="31579" y2="89857"/>
                        <a14:foregroundMark x1="16510" y1="95921" x2="42754" y2="99559"/>
                        <a14:foregroundMark x1="42754" y1="99559" x2="34535" y2="92613"/>
                        <a14:foregroundMark x1="34535" y1="92613" x2="23288" y2="91400"/>
                        <a14:foregroundMark x1="23288" y1="91400" x2="51334" y2="97905"/>
                        <a14:foregroundMark x1="51334" y1="97905" x2="26748" y2="87541"/>
                        <a14:foregroundMark x1="26748" y1="87541" x2="36265" y2="88534"/>
                        <a14:foregroundMark x1="36265" y1="88534" x2="17880" y2="63506"/>
                        <a14:foregroundMark x1="17880" y1="63506" x2="17087" y2="46968"/>
                        <a14:foregroundMark x1="17087" y1="46968" x2="17448" y2="81036"/>
                        <a14:foregroundMark x1="17448" y1="81036" x2="21629" y2="62183"/>
                        <a14:foregroundMark x1="21629" y1="62183" x2="20548" y2="87982"/>
                        <a14:foregroundMark x1="20548" y1="87982" x2="19971" y2="70452"/>
                        <a14:foregroundMark x1="19971" y1="70452" x2="17736" y2="99008"/>
                        <a14:foregroundMark x1="17736" y1="99008" x2="17159" y2="97574"/>
                        <a14:foregroundMark x1="61594" y1="3133" x2="62653" y2="1764"/>
                        <a14:foregroundMark x1="55660" y1="10805" x2="56637" y2="9541"/>
                        <a14:foregroundMark x1="62653" y1="1764" x2="71593" y2="4520"/>
                        <a14:foregroundMark x1="71593" y1="4520" x2="80028" y2="3087"/>
                        <a14:foregroundMark x1="85077" y1="13782" x2="85436" y2="14664"/>
                        <a14:foregroundMark x1="84736" y1="12945" x2="85077" y2="13782"/>
                        <a14:foregroundMark x1="85436" y1="14664" x2="86229" y2="23815"/>
                        <a14:foregroundMark x1="86734" y1="25579" x2="86734" y2="86880"/>
                        <a14:foregroundMark x1="55804" y1="25248" x2="56309" y2="89636"/>
                        <a14:foregroundMark x1="55299" y1="25028" x2="55299" y2="25028"/>
                        <a14:foregroundMark x1="55660" y1="23484" x2="55660" y2="23484"/>
                        <a14:foregroundMark x1="55516" y1="25248" x2="55516" y2="25248"/>
                        <a14:foregroundMark x1="55948" y1="21279" x2="55948" y2="28335"/>
                        <a14:backgroundMark x1="63663" y1="16318" x2="63663" y2="51047"/>
                        <a14:backgroundMark x1="63663" y1="51047" x2="66258" y2="65380"/>
                        <a14:backgroundMark x1="66258" y1="65380" x2="75126" y2="69680"/>
                        <a14:backgroundMark x1="75126" y1="69680" x2="79957" y2="54355"/>
                        <a14:backgroundMark x1="79957" y1="54355" x2="78154" y2="37155"/>
                        <a14:backgroundMark x1="78154" y1="37155" x2="68854" y2="34950"/>
                        <a14:backgroundMark x1="68854" y1="34950" x2="66835" y2="49394"/>
                        <a14:backgroundMark x1="66835" y1="49394" x2="69214" y2="63286"/>
                        <a14:backgroundMark x1="69214" y1="63286" x2="76136" y2="54135"/>
                        <a14:backgroundMark x1="76136" y1="54135" x2="76136" y2="52040"/>
                        <a14:backgroundMark x1="62221" y1="29548" x2="71521" y2="29548"/>
                        <a14:backgroundMark x1="71521" y1="29548" x2="79452" y2="36494"/>
                        <a14:backgroundMark x1="79452" y1="36494" x2="75198" y2="50937"/>
                        <a14:backgroundMark x1="75198" y1="50937" x2="64672" y2="56670"/>
                        <a14:backgroundMark x1="64672" y1="56670" x2="57488" y2="44500"/>
                        <a14:backgroundMark x1="57481" y1="22833" x2="63374" y2="18523"/>
                        <a14:backgroundMark x1="63374" y1="18523" x2="72386" y2="28997"/>
                        <a14:backgroundMark x1="72386" y1="28997" x2="78371" y2="46527"/>
                        <a14:backgroundMark x1="78371" y1="46527" x2="70872" y2="39361"/>
                        <a14:backgroundMark x1="70872" y1="39361" x2="79380" y2="59096"/>
                        <a14:backgroundMark x1="79380" y1="59096" x2="80678" y2="82690"/>
                        <a14:backgroundMark x1="80678" y1="82690" x2="71810" y2="86770"/>
                        <a14:backgroundMark x1="71810" y1="86770" x2="59337" y2="69791"/>
                        <a14:backgroundMark x1="59337" y1="69791" x2="64600" y2="58324"/>
                        <a14:backgroundMark x1="64600" y1="58324" x2="68565" y2="71555"/>
                        <a14:backgroundMark x1="68565" y1="71555" x2="67412" y2="69791"/>
                        <a14:backgroundMark x1="61860" y1="10805" x2="61860" y2="10805"/>
                        <a14:backgroundMark x1="80822" y1="14002" x2="80822" y2="14002"/>
                        <a14:backgroundMark x1="68709" y1="88093" x2="68709" y2="88093"/>
                        <a14:backgroundMark x1="63158" y1="80816" x2="66907" y2="93164"/>
                        <a14:backgroundMark x1="66907" y1="93164" x2="75631" y2="90408"/>
                        <a14:backgroundMark x1="75631" y1="90408" x2="72531" y2="84564"/>
                        <a14:backgroundMark x1="62509" y1="13010" x2="71665" y2="17641"/>
                        <a14:backgroundMark x1="71665" y1="17641" x2="73468" y2="19515"/>
                        <a14:backgroundMark x1="81471" y1="8490" x2="76280" y2="21499"/>
                        <a14:backgroundMark x1="81975" y1="7277" x2="82480" y2="15546"/>
                        <a14:backgroundMark x1="83129" y1="6505" x2="83273" y2="19074"/>
                        <a14:backgroundMark x1="81327" y1="5513" x2="82624" y2="5513"/>
                        <a14:backgroundMark x1="81182" y1="5072" x2="81182" y2="5072"/>
                        <a14:backgroundMark x1="81471" y1="4300" x2="80534" y2="4300"/>
                        <a14:backgroundMark x1="58399" y1="5292" x2="61572" y2="5072"/>
                        <a14:backgroundMark x1="58255" y1="6064" x2="58255" y2="9041"/>
                        <a14:backgroundMark x1="58399" y1="5072" x2="58111" y2="10805"/>
                        <a14:backgroundMark x1="84787" y1="13782" x2="84787" y2="13782"/>
                        <a14:backgroundMark x1="84932" y1="13561" x2="84932" y2="13561"/>
                        <a14:backgroundMark x1="84932" y1="13561" x2="84932" y2="13561"/>
                        <a14:backgroundMark x1="84932" y1="13561" x2="84932" y2="13561"/>
                        <a14:backgroundMark x1="84932" y1="13561" x2="84932" y2="13561"/>
                        <a14:backgroundMark x1="84932" y1="13561" x2="84932" y2="13561"/>
                        <a14:backgroundMark x1="84932" y1="13561" x2="84932" y2="13561"/>
                      </a14:backgroundRemoval>
                    </a14:imgEffect>
                  </a14:imgLayer>
                </a14:imgProps>
              </a:ext>
            </a:extLst>
          </a:blip>
          <a:stretch>
            <a:fillRect/>
          </a:stretch>
        </p:blipFill>
        <p:spPr>
          <a:xfrm>
            <a:off x="781290" y="3261052"/>
            <a:ext cx="5424256" cy="3547080"/>
          </a:xfrm>
          <a:prstGeom prst="rect">
            <a:avLst/>
          </a:prstGeom>
        </p:spPr>
      </p:pic>
      <p:sp>
        <p:nvSpPr>
          <p:cNvPr id="2" name="Slide Number Placeholder 1">
            <a:extLst>
              <a:ext uri="{FF2B5EF4-FFF2-40B4-BE49-F238E27FC236}">
                <a16:creationId xmlns:a16="http://schemas.microsoft.com/office/drawing/2014/main" id="{D0C14611-D472-42CD-BA4B-C53F9B681933}"/>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10" name="Picture 9">
            <a:extLst>
              <a:ext uri="{FF2B5EF4-FFF2-40B4-BE49-F238E27FC236}">
                <a16:creationId xmlns:a16="http://schemas.microsoft.com/office/drawing/2014/main" id="{BF322C88-9BFB-4A87-8CD9-79745A07F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824" y="3355510"/>
            <a:ext cx="1679632" cy="3359264"/>
          </a:xfrm>
          <a:prstGeom prst="rect">
            <a:avLst/>
          </a:prstGeom>
        </p:spPr>
      </p:pic>
      <p:pic>
        <p:nvPicPr>
          <p:cNvPr id="11" name="Picture 10">
            <a:extLst>
              <a:ext uri="{FF2B5EF4-FFF2-40B4-BE49-F238E27FC236}">
                <a16:creationId xmlns:a16="http://schemas.microsoft.com/office/drawing/2014/main" id="{C0B7A8AF-0142-42FC-9DE8-2133C42A17A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17" b="99821" l="318" r="75457">
                        <a14:foregroundMark x1="11994" y1="36413" x2="12629" y2="99641"/>
                        <a14:foregroundMark x1="10008" y1="35516" x2="3892" y2="97937"/>
                        <a14:foregroundMark x1="874" y1="97220" x2="3495" y2="86906"/>
                        <a14:foregroundMark x1="13582" y1="43857" x2="5322" y2="79462"/>
                        <a14:foregroundMark x1="37309" y1="2805" x2="36934" y2="2960"/>
                        <a14:foregroundMark x1="43209" y1="359" x2="39947" y2="1711"/>
                        <a14:foregroundMark x1="35322" y1="11839" x2="34313" y2="17399"/>
                        <a14:foregroundMark x1="36934" y1="2960" x2="36828" y2="3541"/>
                        <a14:foregroundMark x1="34313" y1="17399" x2="33916" y2="93812"/>
                        <a14:foregroundMark x1="33916" y1="93812" x2="38523" y2="99821"/>
                        <a14:foregroundMark x1="38523" y1="99821" x2="39237" y2="94529"/>
                        <a14:foregroundMark x1="34313" y1="71480" x2="34472" y2="67354"/>
                        <a14:foregroundMark x1="34472" y1="67354" x2="33678" y2="82332"/>
                        <a14:foregroundMark x1="33678" y1="82332" x2="35504" y2="89238"/>
                        <a14:foregroundMark x1="35504" y1="89238" x2="36119" y2="89777"/>
                        <a14:foregroundMark x1="45188" y1="93886" x2="61954" y2="94798"/>
                        <a14:foregroundMark x1="74809" y1="11780" x2="76172" y2="19283"/>
                        <a14:foregroundMark x1="76172" y1="19283" x2="75457" y2="95605"/>
                        <a14:foregroundMark x1="75457" y1="95605" x2="70850" y2="99731"/>
                        <a14:foregroundMark x1="67490" y1="1095" x2="60048" y2="179"/>
                        <a14:foregroundMark x1="60048" y1="179" x2="46942" y2="5676"/>
                        <a14:foregroundMark x1="37310" y1="2997" x2="37252" y2="2242"/>
                        <a14:foregroundMark x1="45303" y1="3055" x2="51469" y2="3677"/>
                        <a14:foregroundMark x1="37252" y1="2242" x2="37919" y2="2309"/>
                        <a14:foregroundMark x1="51469" y1="3677" x2="46959" y2="5704"/>
                        <a14:foregroundMark x1="46895" y1="5601" x2="56553" y2="807"/>
                        <a14:foregroundMark x1="56553" y1="807" x2="59492" y2="5112"/>
                        <a14:foregroundMark x1="6513" y1="91570" x2="6195" y2="74709"/>
                        <a14:foregroundMark x1="6195" y1="74709" x2="12311" y2="71300"/>
                        <a14:foregroundMark x1="12311" y1="71300" x2="8817" y2="88700"/>
                        <a14:foregroundMark x1="8817" y1="88700" x2="3257" y2="96323"/>
                        <a14:foregroundMark x1="1350" y1="95874" x2="1747" y2="96054"/>
                        <a14:foregroundMark x1="4527" y1="92108" x2="318" y2="97040"/>
                        <a14:backgroundMark x1="3933" y1="79061" x2="1775" y2="92602"/>
                        <a14:backgroundMark x1="13756" y1="43745" x2="14376" y2="37848"/>
                        <a14:backgroundMark x1="54726" y1="16233" x2="54726" y2="16233"/>
                        <a14:backgroundMark x1="54567" y1="17848" x2="53693" y2="24843"/>
                        <a14:backgroundMark x1="67117" y1="15426" x2="67514" y2="35516"/>
                        <a14:backgroundMark x1="67514" y1="35516" x2="67037" y2="38296"/>
                        <a14:backgroundMark x1="42971" y1="9776" x2="43209" y2="30135"/>
                        <a14:backgroundMark x1="40588" y1="11300" x2="42812" y2="31839"/>
                        <a14:backgroundMark x1="42812" y1="31839" x2="45751" y2="41256"/>
                        <a14:backgroundMark x1="45751" y1="41256" x2="51708" y2="47982"/>
                        <a14:backgroundMark x1="51708" y1="47982" x2="61398" y2="42511"/>
                        <a14:backgroundMark x1="61398" y1="42511" x2="65131" y2="34439"/>
                        <a14:backgroundMark x1="65131" y1="34439" x2="64654" y2="25830"/>
                        <a14:backgroundMark x1="64654" y1="25830" x2="58539" y2="23767"/>
                        <a14:backgroundMark x1="58539" y1="23767" x2="50437" y2="40987"/>
                        <a14:backgroundMark x1="50437" y1="40987" x2="48928" y2="49058"/>
                        <a14:backgroundMark x1="48928" y1="49058" x2="49801" y2="59552"/>
                        <a14:backgroundMark x1="49801" y1="59552" x2="58459" y2="46637"/>
                        <a14:backgroundMark x1="58459" y1="46637" x2="52423" y2="40000"/>
                        <a14:backgroundMark x1="52423" y1="40000" x2="45115" y2="52646"/>
                        <a14:backgroundMark x1="45115" y1="52646" x2="46386" y2="64395"/>
                        <a14:backgroundMark x1="46386" y1="64395" x2="50040" y2="70493"/>
                        <a14:backgroundMark x1="50040" y1="70493" x2="56473" y2="67444"/>
                        <a14:backgroundMark x1="56473" y1="67444" x2="58539" y2="60628"/>
                        <a14:backgroundMark x1="58539" y1="60628" x2="58539" y2="60628"/>
                        <a14:backgroundMark x1="65925" y1="38655" x2="70770" y2="74529"/>
                        <a14:backgroundMark x1="70770" y1="74529" x2="69817" y2="81794"/>
                        <a14:backgroundMark x1="69817" y1="81794" x2="66640" y2="88072"/>
                        <a14:backgroundMark x1="66640" y1="88072" x2="47021" y2="85561"/>
                        <a14:backgroundMark x1="70612" y1="18924" x2="69817" y2="54439"/>
                        <a14:backgroundMark x1="68705" y1="8879" x2="57744" y2="14529"/>
                        <a14:backgroundMark x1="57744" y1="14529" x2="50596" y2="14081"/>
                        <a14:backgroundMark x1="50596" y1="14081" x2="40667" y2="7713"/>
                        <a14:backgroundMark x1="67673" y1="7354" x2="42017" y2="11300"/>
                        <a14:backgroundMark x1="38840" y1="8430" x2="38602" y2="67623"/>
                        <a14:backgroundMark x1="39396" y1="69596" x2="38999" y2="76771"/>
                        <a14:backgroundMark x1="38999" y1="76771" x2="40508" y2="85291"/>
                        <a14:backgroundMark x1="40508" y1="85291" x2="45909" y2="89327"/>
                        <a14:backgroundMark x1="45909" y1="89327" x2="58300" y2="87354"/>
                        <a14:backgroundMark x1="40032" y1="88251" x2="44400" y2="93004"/>
                        <a14:backgroundMark x1="38205" y1="89327" x2="43606" y2="93004"/>
                        <a14:backgroundMark x1="43606" y1="93004" x2="44003" y2="93004"/>
                        <a14:backgroundMark x1="37093" y1="89148" x2="42335" y2="93812"/>
                        <a14:backgroundMark x1="42335" y1="93812" x2="43447" y2="93632"/>
                        <a14:backgroundMark x1="44003" y1="93453" x2="45433" y2="93453"/>
                        <a14:backgroundMark x1="37014" y1="90762" x2="36060" y2="89417"/>
                        <a14:backgroundMark x1="37808" y1="87623" x2="37808" y2="94350"/>
                        <a14:backgroundMark x1="45751" y1="8161" x2="40111" y2="4933"/>
                        <a14:backgroundMark x1="40111" y1="4933" x2="38999" y2="13094"/>
                        <a14:backgroundMark x1="38999" y1="13094" x2="39476" y2="14081"/>
                        <a14:backgroundMark x1="44162" y1="3767" x2="38920" y2="7892"/>
                        <a14:backgroundMark x1="38920" y1="7892" x2="38205" y2="13184"/>
                        <a14:backgroundMark x1="40588" y1="3229" x2="36696" y2="8969"/>
                        <a14:backgroundMark x1="36696" y1="8969" x2="37252" y2="12287"/>
                        <a14:backgroundMark x1="38999" y1="3229" x2="36060" y2="10224"/>
                        <a14:backgroundMark x1="36060" y1="10224" x2="36060" y2="11839"/>
                        <a14:backgroundMark x1="37252" y1="5740" x2="42732" y2="2242"/>
                        <a14:backgroundMark x1="42732" y1="2242" x2="46545" y2="8341"/>
                        <a14:backgroundMark x1="46545" y1="8341" x2="46545" y2="8430"/>
                        <a14:backgroundMark x1="41382" y1="6457" x2="44797" y2="9507"/>
                        <a14:backgroundMark x1="40588" y1="3049" x2="40032" y2="2870"/>
                        <a14:backgroundMark x1="40270" y1="2332" x2="36855" y2="6188"/>
                        <a14:backgroundMark x1="66878" y1="7803" x2="65687" y2="10224"/>
                        <a14:backgroundMark x1="68070" y1="4395" x2="71247" y2="16054"/>
                        <a14:backgroundMark x1="70850" y1="4574" x2="72041" y2="14081"/>
                        <a14:backgroundMark x1="71882" y1="3677" x2="70294" y2="17668"/>
                        <a14:backgroundMark x1="69420" y1="2870" x2="74027" y2="8520"/>
                        <a14:backgroundMark x1="74027" y1="8520" x2="74424" y2="11839"/>
                        <a14:backgroundMark x1="70056" y1="2152" x2="68229" y2="2332"/>
                      </a14:backgroundRemoval>
                    </a14:imgEffect>
                  </a14:imgLayer>
                </a14:imgProps>
              </a:ext>
            </a:extLst>
          </a:blip>
          <a:srcRect l="-71" t="-299" r="23694" b="299"/>
          <a:stretch/>
        </p:blipFill>
        <p:spPr>
          <a:xfrm>
            <a:off x="5644896" y="3355510"/>
            <a:ext cx="3083560" cy="3575530"/>
          </a:xfrm>
          <a:prstGeom prst="rect">
            <a:avLst/>
          </a:prstGeom>
        </p:spPr>
      </p:pic>
      <p:pic>
        <p:nvPicPr>
          <p:cNvPr id="12" name="Picture 11">
            <a:extLst>
              <a:ext uri="{FF2B5EF4-FFF2-40B4-BE49-F238E27FC236}">
                <a16:creationId xmlns:a16="http://schemas.microsoft.com/office/drawing/2014/main" id="{FD2E1EC6-2ECE-4F2C-959F-56DE1405589D}"/>
              </a:ext>
            </a:extLst>
          </p:cNvPr>
          <p:cNvPicPr>
            <a:picLocks noChangeAspect="1"/>
          </p:cNvPicPr>
          <p:nvPr/>
        </p:nvPicPr>
        <p:blipFill>
          <a:blip r:embed="rId8"/>
          <a:stretch>
            <a:fillRect/>
          </a:stretch>
        </p:blipFill>
        <p:spPr>
          <a:xfrm>
            <a:off x="6639947" y="3261052"/>
            <a:ext cx="2780017" cy="3548180"/>
          </a:xfrm>
          <a:prstGeom prst="rect">
            <a:avLst/>
          </a:prstGeom>
        </p:spPr>
      </p:pic>
      <p:sp>
        <p:nvSpPr>
          <p:cNvPr id="13" name="TextBox 12">
            <a:extLst>
              <a:ext uri="{FF2B5EF4-FFF2-40B4-BE49-F238E27FC236}">
                <a16:creationId xmlns:a16="http://schemas.microsoft.com/office/drawing/2014/main" id="{A9280C9D-A8B3-4E35-ABA5-B4B4F731CACC}"/>
              </a:ext>
            </a:extLst>
          </p:cNvPr>
          <p:cNvSpPr txBox="1"/>
          <p:nvPr/>
        </p:nvSpPr>
        <p:spPr>
          <a:xfrm>
            <a:off x="9144000" y="1787126"/>
            <a:ext cx="2966156" cy="1831271"/>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Delete:</a:t>
            </a:r>
          </a:p>
          <a:p>
            <a:pPr algn="just"/>
            <a:r>
              <a:rPr lang="en-US" dirty="0">
                <a:latin typeface="Times New Roman" panose="02020603050405020304" pitchFamily="18" charset="0"/>
                <a:cs typeface="Times New Roman" panose="02020603050405020304" pitchFamily="18" charset="0"/>
              </a:rPr>
              <a:t>	Delete layout is accessed from the layout Delete or Update. delete is applied for deleting the items the user has already inserted. </a:t>
            </a:r>
          </a:p>
        </p:txBody>
      </p:sp>
      <p:sp>
        <p:nvSpPr>
          <p:cNvPr id="14" name="TextBox 13">
            <a:extLst>
              <a:ext uri="{FF2B5EF4-FFF2-40B4-BE49-F238E27FC236}">
                <a16:creationId xmlns:a16="http://schemas.microsoft.com/office/drawing/2014/main" id="{2AA94143-7905-4735-BC56-8E64B36C936F}"/>
              </a:ext>
            </a:extLst>
          </p:cNvPr>
          <p:cNvSpPr txBox="1"/>
          <p:nvPr/>
        </p:nvSpPr>
        <p:spPr>
          <a:xfrm>
            <a:off x="136616" y="1787126"/>
            <a:ext cx="3382087" cy="2108269"/>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Delete or Update:</a:t>
            </a:r>
          </a:p>
          <a:p>
            <a:pPr algn="just"/>
            <a:r>
              <a:rPr lang="en-US" dirty="0">
                <a:latin typeface="Times New Roman" panose="02020603050405020304" pitchFamily="18" charset="0"/>
                <a:cs typeface="Times New Roman" panose="02020603050405020304" pitchFamily="18" charset="0"/>
              </a:rPr>
              <a:t>	Delete or Update is accessed from shop info to do two different tasks. One button is for update all elements and delete button is applied for deleting the items. </a:t>
            </a:r>
          </a:p>
        </p:txBody>
      </p:sp>
    </p:spTree>
    <p:extLst>
      <p:ext uri="{BB962C8B-B14F-4D97-AF65-F5344CB8AC3E}">
        <p14:creationId xmlns:p14="http://schemas.microsoft.com/office/powerpoint/2010/main" val="154522743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75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75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7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ppt_x</p:attrName>
                                        </p:attrNameLst>
                                      </p:cBhvr>
                                      <p:tavLst>
                                        <p:tav tm="0">
                                          <p:val>
                                            <p:strVal val="#ppt_x"/>
                                          </p:val>
                                        </p:tav>
                                        <p:tav tm="100000">
                                          <p:val>
                                            <p:strVal val="#ppt_x"/>
                                          </p:val>
                                        </p:tav>
                                      </p:tavLst>
                                    </p:anim>
                                    <p:anim calcmode="lin" valueType="num">
                                      <p:cBhvr>
                                        <p:cTn id="25" dur="75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anim calcmode="lin" valueType="num">
                                      <p:cBhvr>
                                        <p:cTn id="29" dur="750" fill="hold"/>
                                        <p:tgtEl>
                                          <p:spTgt spid="12"/>
                                        </p:tgtEl>
                                        <p:attrNameLst>
                                          <p:attrName>ppt_x</p:attrName>
                                        </p:attrNameLst>
                                      </p:cBhvr>
                                      <p:tavLst>
                                        <p:tav tm="0">
                                          <p:val>
                                            <p:strVal val="#ppt_x"/>
                                          </p:val>
                                        </p:tav>
                                        <p:tav tm="100000">
                                          <p:val>
                                            <p:strVal val="#ppt_x"/>
                                          </p:val>
                                        </p:tav>
                                      </p:tavLst>
                                    </p:anim>
                                    <p:anim calcmode="lin" valueType="num">
                                      <p:cBhvr>
                                        <p:cTn id="30" dur="75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750"/>
                                        <p:tgtEl>
                                          <p:spTgt spid="11"/>
                                        </p:tgtEl>
                                      </p:cBhvr>
                                    </p:animEffect>
                                    <p:anim calcmode="lin" valueType="num">
                                      <p:cBhvr>
                                        <p:cTn id="34" dur="750" fill="hold"/>
                                        <p:tgtEl>
                                          <p:spTgt spid="11"/>
                                        </p:tgtEl>
                                        <p:attrNameLst>
                                          <p:attrName>ppt_x</p:attrName>
                                        </p:attrNameLst>
                                      </p:cBhvr>
                                      <p:tavLst>
                                        <p:tav tm="0">
                                          <p:val>
                                            <p:strVal val="#ppt_x"/>
                                          </p:val>
                                        </p:tav>
                                        <p:tav tm="100000">
                                          <p:val>
                                            <p:strVal val="#ppt_x"/>
                                          </p:val>
                                        </p:tav>
                                      </p:tavLst>
                                    </p:anim>
                                    <p:anim calcmode="lin" valueType="num">
                                      <p:cBhvr>
                                        <p:cTn id="35"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100000">
              <a:schemeClr val="bg1"/>
            </a:gs>
            <a:gs pos="100000">
              <a:schemeClr val="bg1">
                <a:lumMod val="85000"/>
              </a:schemeClr>
            </a:gs>
            <a:gs pos="48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7B0A62-C7BA-4CD7-810C-D0F7182FDD78}"/>
              </a:ext>
            </a:extLst>
          </p:cNvPr>
          <p:cNvSpPr/>
          <p:nvPr/>
        </p:nvSpPr>
        <p:spPr>
          <a:xfrm>
            <a:off x="2966976" y="3147718"/>
            <a:ext cx="6096000" cy="369332"/>
          </a:xfrm>
          <a:prstGeom prst="rect">
            <a:avLst/>
          </a:prstGeom>
        </p:spPr>
        <p:txBody>
          <a:bodyPr>
            <a:spAutoFit/>
          </a:bodyPr>
          <a:lstStyle/>
          <a:p>
            <a:pPr algn="ctr"/>
            <a:r>
              <a:rPr lang="en-US" dirty="0"/>
              <a:t>Any Question?</a:t>
            </a:r>
          </a:p>
        </p:txBody>
      </p:sp>
      <p:pic>
        <p:nvPicPr>
          <p:cNvPr id="7" name="Graphic 6">
            <a:extLst>
              <a:ext uri="{FF2B5EF4-FFF2-40B4-BE49-F238E27FC236}">
                <a16:creationId xmlns:a16="http://schemas.microsoft.com/office/drawing/2014/main" id="{7012D11D-CCC2-470C-8C08-FAB8EB199F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7356" y="3974433"/>
            <a:ext cx="4425568" cy="2833687"/>
          </a:xfrm>
          <a:prstGeom prst="rect">
            <a:avLst/>
          </a:prstGeom>
        </p:spPr>
      </p:pic>
      <p:sp>
        <p:nvSpPr>
          <p:cNvPr id="8" name="Rectangle 7">
            <a:extLst>
              <a:ext uri="{FF2B5EF4-FFF2-40B4-BE49-F238E27FC236}">
                <a16:creationId xmlns:a16="http://schemas.microsoft.com/office/drawing/2014/main" id="{1E152534-B1DA-4F94-A3C2-B7431F8E8522}"/>
              </a:ext>
            </a:extLst>
          </p:cNvPr>
          <p:cNvSpPr/>
          <p:nvPr/>
        </p:nvSpPr>
        <p:spPr>
          <a:xfrm>
            <a:off x="2966976" y="1366897"/>
            <a:ext cx="7832203" cy="13234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dirty="0">
                <a:ln>
                  <a:noFill/>
                </a:ln>
                <a:solidFill>
                  <a:srgbClr val="FF0000"/>
                </a:solidFill>
                <a:effectLst/>
                <a:uLnTx/>
                <a:uFillTx/>
                <a:latin typeface="Gill Sans MT"/>
                <a:ea typeface="+mj-ea"/>
                <a:cs typeface="+mj-cs"/>
              </a:rPr>
              <a:t>THANK YOU!</a:t>
            </a:r>
            <a:endParaRPr kumimoji="0" lang="en-US" sz="1800" b="0" i="0" u="none" strike="noStrike" kern="0" cap="none" spc="0" normalizeH="0" baseline="0" noProof="0" dirty="0">
              <a:ln>
                <a:noFill/>
              </a:ln>
              <a:solidFill>
                <a:srgbClr val="FF0000"/>
              </a:solidFill>
              <a:effectLst/>
              <a:uLnTx/>
              <a:uFillTx/>
            </a:endParaRPr>
          </a:p>
        </p:txBody>
      </p:sp>
      <p:pic>
        <p:nvPicPr>
          <p:cNvPr id="17" name="Picture 16">
            <a:extLst>
              <a:ext uri="{FF2B5EF4-FFF2-40B4-BE49-F238E27FC236}">
                <a16:creationId xmlns:a16="http://schemas.microsoft.com/office/drawing/2014/main" id="{5A523D5A-3292-47C8-8C9B-CD730E9851E9}"/>
              </a:ext>
            </a:extLst>
          </p:cNvPr>
          <p:cNvPicPr>
            <a:picLocks noChangeAspect="1"/>
          </p:cNvPicPr>
          <p:nvPr/>
        </p:nvPicPr>
        <p:blipFill>
          <a:blip r:embed="rId4"/>
          <a:stretch>
            <a:fillRect/>
          </a:stretch>
        </p:blipFill>
        <p:spPr>
          <a:xfrm>
            <a:off x="10105123" y="5935461"/>
            <a:ext cx="292633" cy="249958"/>
          </a:xfrm>
          <a:prstGeom prst="rect">
            <a:avLst/>
          </a:prstGeom>
        </p:spPr>
      </p:pic>
    </p:spTree>
    <p:extLst>
      <p:ext uri="{BB962C8B-B14F-4D97-AF65-F5344CB8AC3E}">
        <p14:creationId xmlns:p14="http://schemas.microsoft.com/office/powerpoint/2010/main" val="19732598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circle(in)">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2455333"/>
            <a:ext cx="5980372" cy="3721630"/>
          </a:xfrm>
        </p:spPr>
        <p:txBody>
          <a:bodyPr/>
          <a:lstStyle/>
          <a:p>
            <a:pPr marL="268605" indent="-256540">
              <a:lnSpc>
                <a:spcPct val="100000"/>
              </a:lnSpc>
              <a:spcBef>
                <a:spcPts val="495"/>
              </a:spcBef>
              <a:buClr>
                <a:srgbClr val="2CA1BE"/>
              </a:buClr>
              <a:buSzPct val="66666"/>
              <a:buFont typeface="Wingdings 3"/>
              <a:buChar char=""/>
              <a:tabLst>
                <a:tab pos="268605" algn="l"/>
                <a:tab pos="269240" algn="l"/>
              </a:tabLst>
            </a:pPr>
            <a:r>
              <a:rPr lang="en-US" sz="2500" spc="-5" dirty="0">
                <a:latin typeface="Times New Roman" panose="02020603050405020304" pitchFamily="18" charset="0"/>
                <a:cs typeface="Times New Roman" panose="02020603050405020304" pitchFamily="18" charset="0"/>
              </a:rPr>
              <a:t>Project</a:t>
            </a:r>
            <a:r>
              <a:rPr lang="en-US" sz="2500" spc="-15" dirty="0">
                <a:latin typeface="Times New Roman" panose="02020603050405020304" pitchFamily="18" charset="0"/>
                <a:cs typeface="Times New Roman" panose="02020603050405020304" pitchFamily="18" charset="0"/>
              </a:rPr>
              <a:t> </a:t>
            </a:r>
            <a:r>
              <a:rPr lang="en-US" sz="2500" spc="-5" dirty="0">
                <a:latin typeface="Times New Roman" panose="02020603050405020304" pitchFamily="18" charset="0"/>
                <a:cs typeface="Times New Roman" panose="02020603050405020304" pitchFamily="18" charset="0"/>
              </a:rPr>
              <a:t>Objective</a:t>
            </a:r>
            <a:endParaRPr lang="en-US" sz="2500" dirty="0">
              <a:latin typeface="Times New Roman" panose="02020603050405020304" pitchFamily="18" charset="0"/>
              <a:cs typeface="Times New Roman" panose="02020603050405020304" pitchFamily="18" charset="0"/>
            </a:endParaRPr>
          </a:p>
          <a:p>
            <a:pPr marL="268605" indent="-256540">
              <a:lnSpc>
                <a:spcPct val="100000"/>
              </a:lnSpc>
              <a:spcBef>
                <a:spcPts val="400"/>
              </a:spcBef>
              <a:buClr>
                <a:srgbClr val="2CA1BE"/>
              </a:buClr>
              <a:buSzPct val="66666"/>
              <a:buFont typeface="Wingdings 3"/>
              <a:buChar char=""/>
              <a:tabLst>
                <a:tab pos="268605" algn="l"/>
                <a:tab pos="269240" algn="l"/>
              </a:tabLst>
            </a:pPr>
            <a:r>
              <a:rPr lang="en-US" sz="2500" spc="-5" dirty="0">
                <a:latin typeface="Times New Roman" panose="02020603050405020304" pitchFamily="18" charset="0"/>
                <a:cs typeface="Times New Roman" panose="02020603050405020304" pitchFamily="18" charset="0"/>
              </a:rPr>
              <a:t>Software</a:t>
            </a:r>
            <a:r>
              <a:rPr lang="en-US" sz="2500" spc="-105" dirty="0">
                <a:latin typeface="Times New Roman" panose="02020603050405020304" pitchFamily="18" charset="0"/>
                <a:cs typeface="Times New Roman" panose="02020603050405020304" pitchFamily="18" charset="0"/>
              </a:rPr>
              <a:t> </a:t>
            </a:r>
            <a:r>
              <a:rPr lang="en-US" sz="2500" spc="-5" dirty="0">
                <a:latin typeface="Times New Roman" panose="02020603050405020304" pitchFamily="18" charset="0"/>
                <a:cs typeface="Times New Roman" panose="02020603050405020304" pitchFamily="18" charset="0"/>
              </a:rPr>
              <a:t>Requirements</a:t>
            </a:r>
            <a:endParaRPr lang="en-US" sz="2500" dirty="0">
              <a:latin typeface="Times New Roman" panose="02020603050405020304" pitchFamily="18" charset="0"/>
              <a:cs typeface="Times New Roman" panose="02020603050405020304" pitchFamily="18" charset="0"/>
            </a:endParaRPr>
          </a:p>
          <a:p>
            <a:pPr marL="268605" indent="-256540">
              <a:lnSpc>
                <a:spcPct val="100000"/>
              </a:lnSpc>
              <a:spcBef>
                <a:spcPts val="400"/>
              </a:spcBef>
              <a:buClr>
                <a:srgbClr val="2CA1BE"/>
              </a:buClr>
              <a:buSzPct val="66666"/>
              <a:buFont typeface="Wingdings 3"/>
              <a:buChar char=""/>
              <a:tabLst>
                <a:tab pos="268605" algn="l"/>
                <a:tab pos="269240" algn="l"/>
              </a:tabLst>
            </a:pPr>
            <a:r>
              <a:rPr lang="en-US" sz="2500" dirty="0">
                <a:latin typeface="Times New Roman" panose="02020603050405020304" pitchFamily="18" charset="0"/>
                <a:cs typeface="Times New Roman" panose="02020603050405020304" pitchFamily="18" charset="0"/>
              </a:rPr>
              <a:t>Programming Language and Software's</a:t>
            </a:r>
          </a:p>
          <a:p>
            <a:pPr marL="268605" indent="-256540">
              <a:lnSpc>
                <a:spcPct val="100000"/>
              </a:lnSpc>
              <a:spcBef>
                <a:spcPts val="400"/>
              </a:spcBef>
              <a:buClr>
                <a:srgbClr val="2CA1BE"/>
              </a:buClr>
              <a:buSzPct val="66666"/>
              <a:buFont typeface="Wingdings 3"/>
              <a:buChar char=""/>
              <a:tabLst>
                <a:tab pos="268605" algn="l"/>
                <a:tab pos="269240" algn="l"/>
              </a:tabLst>
            </a:pPr>
            <a:r>
              <a:rPr lang="en-US" sz="2500" dirty="0">
                <a:latin typeface="Times New Roman" panose="02020603050405020304" pitchFamily="18" charset="0"/>
                <a:cs typeface="Times New Roman" panose="02020603050405020304" pitchFamily="18" charset="0"/>
              </a:rPr>
              <a:t>Diagram (Layout Overview)</a:t>
            </a:r>
          </a:p>
          <a:p>
            <a:pPr marL="268605" indent="-256540">
              <a:lnSpc>
                <a:spcPct val="100000"/>
              </a:lnSpc>
              <a:spcBef>
                <a:spcPts val="400"/>
              </a:spcBef>
              <a:buClr>
                <a:srgbClr val="2CA1BE"/>
              </a:buClr>
              <a:buSzPct val="66666"/>
              <a:buFont typeface="Wingdings 3"/>
              <a:buChar char=""/>
              <a:tabLst>
                <a:tab pos="268605" algn="l"/>
                <a:tab pos="269240" algn="l"/>
              </a:tabLst>
            </a:pPr>
            <a:r>
              <a:rPr lang="en-US" sz="2500" dirty="0">
                <a:latin typeface="Times New Roman" panose="02020603050405020304" pitchFamily="18" charset="0"/>
                <a:cs typeface="Times New Roman" panose="02020603050405020304" pitchFamily="18" charset="0"/>
              </a:rPr>
              <a:t>Layout Configuration</a:t>
            </a:r>
          </a:p>
          <a:p>
            <a:pPr marL="268605" indent="-256540">
              <a:lnSpc>
                <a:spcPct val="100000"/>
              </a:lnSpc>
              <a:spcBef>
                <a:spcPts val="395"/>
              </a:spcBef>
              <a:buClr>
                <a:srgbClr val="2CA1BE"/>
              </a:buClr>
              <a:buSzPct val="66666"/>
              <a:buFont typeface="Wingdings 3"/>
              <a:buChar char=""/>
              <a:tabLst>
                <a:tab pos="268605" algn="l"/>
                <a:tab pos="269240" algn="l"/>
              </a:tabLst>
            </a:pPr>
            <a:endParaRPr lang="en-US" sz="25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BB457F3-82ED-4981-9710-85EE135EF314}"/>
              </a:ext>
            </a:extLst>
          </p:cNvPr>
          <p:cNvSpPr/>
          <p:nvPr/>
        </p:nvSpPr>
        <p:spPr>
          <a:xfrm>
            <a:off x="221942" y="6176963"/>
            <a:ext cx="1704512" cy="543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2D760FD-676E-4687-A015-D6C7576A6DF9}"/>
              </a:ext>
            </a:extLst>
          </p:cNvPr>
          <p:cNvSpPr/>
          <p:nvPr/>
        </p:nvSpPr>
        <p:spPr>
          <a:xfrm>
            <a:off x="515938" y="681037"/>
            <a:ext cx="2646878" cy="923330"/>
          </a:xfrm>
          <a:prstGeom prst="rect">
            <a:avLst/>
          </a:prstGeom>
          <a:noFill/>
        </p:spPr>
        <p:txBody>
          <a:bodyPr wrap="none" lIns="91440" tIns="45720" rIns="91440" bIns="45720">
            <a:spAutoFit/>
          </a:bodyPr>
          <a:lstStyle/>
          <a:p>
            <a:pPr algn="ctr"/>
            <a:r>
              <a:rPr lang="en-US" sz="5400" b="0" u="sng"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Contents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11" name="Picture Placeholder 10">
            <a:extLst>
              <a:ext uri="{FF2B5EF4-FFF2-40B4-BE49-F238E27FC236}">
                <a16:creationId xmlns:a16="http://schemas.microsoft.com/office/drawing/2014/main" id="{6C145C89-C20D-44DB-9DE7-88C1406B3C52}"/>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9309" r="19309"/>
          <a:stretch>
            <a:fillRect/>
          </a:stretch>
        </p:blipFill>
        <p:spPr>
          <a:xfrm>
            <a:off x="5875509" y="0"/>
            <a:ext cx="6307353" cy="5780372"/>
          </a:xfrm>
        </p:spPr>
      </p:pic>
      <p:sp>
        <p:nvSpPr>
          <p:cNvPr id="12" name="Slide Number Placeholder 11">
            <a:extLst>
              <a:ext uri="{FF2B5EF4-FFF2-40B4-BE49-F238E27FC236}">
                <a16:creationId xmlns:a16="http://schemas.microsoft.com/office/drawing/2014/main" id="{5681616F-CB00-40F6-9214-51BF815CDE8E}"/>
              </a:ext>
            </a:extLst>
          </p:cNvPr>
          <p:cNvSpPr>
            <a:spLocks noGrp="1"/>
          </p:cNvSpPr>
          <p:nvPr>
            <p:ph type="sldNum" sz="quarter" idx="12"/>
          </p:nvPr>
        </p:nvSpPr>
        <p:spPr/>
        <p:txBody>
          <a:bodyPr/>
          <a:lstStyle/>
          <a:p>
            <a:fld id="{9EC71654-96A5-4280-94F3-931C61A9F92C}" type="slidenum">
              <a:rPr lang="en-US" noProof="0" smtClean="0"/>
              <a:pPr/>
              <a:t>2</a:t>
            </a:fld>
            <a:endParaRPr lang="en-US" noProof="0" dirty="0"/>
          </a:p>
        </p:txBody>
      </p:sp>
    </p:spTree>
    <p:extLst>
      <p:ext uri="{BB962C8B-B14F-4D97-AF65-F5344CB8AC3E}">
        <p14:creationId xmlns:p14="http://schemas.microsoft.com/office/powerpoint/2010/main" val="4335613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anim calcmode="lin" valueType="num">
                                      <p:cBhvr>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anim calcmode="lin" valueType="num">
                                      <p:cBhvr>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anim calcmode="lin" valueType="num">
                                      <p:cBhvr>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anim calcmode="lin" valueType="num">
                                      <p:cBhvr>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486137" y="1875099"/>
            <a:ext cx="4044300" cy="4301864"/>
          </a:xfrm>
        </p:spPr>
        <p:txBody>
          <a:bodyPr/>
          <a:lstStyle/>
          <a:p>
            <a:pPr marL="0" indent="0" algn="just">
              <a:buNone/>
            </a:pPr>
            <a:r>
              <a:rPr lang="en-US" sz="1800" dirty="0">
                <a:latin typeface="Times New Roman" panose="02020603050405020304" pitchFamily="18" charset="0"/>
                <a:cs typeface="Times New Roman" panose="02020603050405020304" pitchFamily="18" charset="0"/>
              </a:rPr>
              <a:t>My store is mainly a android application which can perform different things. This application can store different product name, its price and its quantity. The user can update the features daily, can delete that product, can update the quantity of that product. This application will help the people who has the difficulty of storing many products and forget how many products are left.</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10" name="Rectangle 9">
            <a:extLst>
              <a:ext uri="{FF2B5EF4-FFF2-40B4-BE49-F238E27FC236}">
                <a16:creationId xmlns:a16="http://schemas.microsoft.com/office/drawing/2014/main" id="{2BB457F3-82ED-4981-9710-85EE135EF314}"/>
              </a:ext>
            </a:extLst>
          </p:cNvPr>
          <p:cNvSpPr/>
          <p:nvPr/>
        </p:nvSpPr>
        <p:spPr>
          <a:xfrm>
            <a:off x="221942" y="6176963"/>
            <a:ext cx="1704512" cy="543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EA3989-084D-4B03-83FB-6CFA3E0FBDA6}"/>
              </a:ext>
            </a:extLst>
          </p:cNvPr>
          <p:cNvSpPr/>
          <p:nvPr/>
        </p:nvSpPr>
        <p:spPr>
          <a:xfrm>
            <a:off x="294550" y="418846"/>
            <a:ext cx="5012911" cy="923330"/>
          </a:xfrm>
          <a:prstGeom prst="rect">
            <a:avLst/>
          </a:prstGeom>
        </p:spPr>
        <p:txBody>
          <a:bodyPr wrap="none">
            <a:spAutoFit/>
          </a:bodyPr>
          <a:lstStyle/>
          <a:p>
            <a:pPr algn="ctr"/>
            <a:r>
              <a:rPr lang="en-US" sz="54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Project Objective</a:t>
            </a:r>
          </a:p>
        </p:txBody>
      </p:sp>
      <p:pic>
        <p:nvPicPr>
          <p:cNvPr id="6" name="Picture 5">
            <a:extLst>
              <a:ext uri="{FF2B5EF4-FFF2-40B4-BE49-F238E27FC236}">
                <a16:creationId xmlns:a16="http://schemas.microsoft.com/office/drawing/2014/main" id="{D05EEB98-6FC6-4AD6-B1B8-BB18E8F19252}"/>
              </a:ext>
            </a:extLst>
          </p:cNvPr>
          <p:cNvPicPr>
            <a:picLocks noChangeAspect="1"/>
          </p:cNvPicPr>
          <p:nvPr/>
        </p:nvPicPr>
        <p:blipFill>
          <a:blip r:embed="rId3"/>
          <a:stretch>
            <a:fillRect/>
          </a:stretch>
        </p:blipFill>
        <p:spPr>
          <a:xfrm>
            <a:off x="5850416" y="803044"/>
            <a:ext cx="6047034" cy="44521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075323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5427E9-B594-4718-8D89-A0610F2257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7625" y="358862"/>
            <a:ext cx="5193398" cy="4934777"/>
          </a:xfrm>
          <a:prstGeom prst="rect">
            <a:avLst/>
          </a:prstGeom>
        </p:spPr>
      </p:pic>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52258"/>
            <a:ext cx="4610088" cy="4351338"/>
          </a:xfrm>
        </p:spPr>
        <p:txBody>
          <a:bodyPr/>
          <a:lstStyle/>
          <a:p>
            <a:pPr marL="268605" indent="-256540">
              <a:lnSpc>
                <a:spcPct val="100000"/>
              </a:lnSpc>
              <a:spcBef>
                <a:spcPts val="495"/>
              </a:spcBef>
              <a:buClr>
                <a:srgbClr val="2CA1BE"/>
              </a:buClr>
              <a:buSzPct val="66666"/>
              <a:buFont typeface="Wingdings 3"/>
              <a:buChar char=""/>
              <a:tabLst>
                <a:tab pos="268605" algn="l"/>
                <a:tab pos="269240" algn="l"/>
              </a:tabLst>
            </a:pPr>
            <a:r>
              <a:rPr lang="en-US" sz="2200" dirty="0">
                <a:latin typeface="Times New Roman" panose="02020603050405020304" pitchFamily="18" charset="0"/>
                <a:ea typeface="Tahoma" panose="020B0604030504040204" pitchFamily="34" charset="0"/>
                <a:cs typeface="Times New Roman" panose="02020603050405020304" pitchFamily="18" charset="0"/>
              </a:rPr>
              <a:t>Android </a:t>
            </a:r>
            <a:r>
              <a:rPr lang="en-US" sz="2200" spc="-5" dirty="0">
                <a:latin typeface="Times New Roman" panose="02020603050405020304" pitchFamily="18" charset="0"/>
                <a:ea typeface="Tahoma" panose="020B0604030504040204" pitchFamily="34" charset="0"/>
                <a:cs typeface="Times New Roman" panose="02020603050405020304" pitchFamily="18" charset="0"/>
              </a:rPr>
              <a:t>version </a:t>
            </a:r>
          </a:p>
          <a:p>
            <a:pPr marL="725805" lvl="1" indent="-256540">
              <a:lnSpc>
                <a:spcPct val="100000"/>
              </a:lnSpc>
              <a:spcBef>
                <a:spcPts val="495"/>
              </a:spcBef>
              <a:buClr>
                <a:srgbClr val="2CA1BE"/>
              </a:buClr>
              <a:buSzPct val="66666"/>
              <a:buFont typeface="Wingdings 3"/>
              <a:buChar char=""/>
              <a:tabLst>
                <a:tab pos="268605" algn="l"/>
                <a:tab pos="269240" algn="l"/>
              </a:tabLst>
            </a:pPr>
            <a:r>
              <a:rPr lang="en-US" sz="1500" spc="-5" dirty="0">
                <a:latin typeface="Times New Roman" panose="02020603050405020304" pitchFamily="18" charset="0"/>
                <a:ea typeface="Tahoma" panose="020B0604030504040204" pitchFamily="34" charset="0"/>
                <a:cs typeface="Times New Roman" panose="02020603050405020304" pitchFamily="18" charset="0"/>
              </a:rPr>
              <a:t>Android OS version 4.0 and Higher</a:t>
            </a:r>
            <a:r>
              <a:rPr lang="en-US" sz="1500" spc="-70" dirty="0">
                <a:latin typeface="Times New Roman" panose="02020603050405020304" pitchFamily="18" charset="0"/>
                <a:ea typeface="Tahoma" panose="020B0604030504040204" pitchFamily="34" charset="0"/>
                <a:cs typeface="Times New Roman" panose="02020603050405020304" pitchFamily="18" charset="0"/>
              </a:rPr>
              <a:t> </a:t>
            </a:r>
            <a:r>
              <a:rPr lang="en-US" sz="1500" spc="-10" dirty="0">
                <a:latin typeface="Times New Roman" panose="02020603050405020304" pitchFamily="18" charset="0"/>
                <a:ea typeface="Tahoma" panose="020B0604030504040204" pitchFamily="34" charset="0"/>
                <a:cs typeface="Times New Roman" panose="02020603050405020304" pitchFamily="18" charset="0"/>
              </a:rPr>
              <a:t>version.</a:t>
            </a:r>
            <a:endParaRPr lang="en-US" sz="1500" dirty="0">
              <a:latin typeface="Times New Roman" panose="02020603050405020304" pitchFamily="18" charset="0"/>
              <a:ea typeface="Tahoma" panose="020B0604030504040204" pitchFamily="34" charset="0"/>
              <a:cs typeface="Times New Roman" panose="02020603050405020304" pitchFamily="18" charset="0"/>
            </a:endParaRPr>
          </a:p>
          <a:p>
            <a:pPr marL="268605" indent="-256540">
              <a:lnSpc>
                <a:spcPct val="100000"/>
              </a:lnSpc>
              <a:spcBef>
                <a:spcPts val="395"/>
              </a:spcBef>
              <a:buClr>
                <a:srgbClr val="2CA1BE"/>
              </a:buClr>
              <a:buSzPct val="66666"/>
              <a:buFont typeface="Wingdings 3"/>
              <a:buChar char=""/>
              <a:tabLst>
                <a:tab pos="268605" algn="l"/>
                <a:tab pos="269240" algn="l"/>
              </a:tabLst>
            </a:pPr>
            <a:r>
              <a:rPr lang="en-US" sz="2200" dirty="0">
                <a:latin typeface="Times New Roman" panose="02020603050405020304" pitchFamily="18" charset="0"/>
                <a:ea typeface="Tahoma" panose="020B0604030504040204" pitchFamily="34" charset="0"/>
                <a:cs typeface="Times New Roman" panose="02020603050405020304" pitchFamily="18" charset="0"/>
              </a:rPr>
              <a:t>Permissions:</a:t>
            </a:r>
          </a:p>
          <a:p>
            <a:pPr marL="725805" lvl="1" indent="-256540">
              <a:lnSpc>
                <a:spcPct val="100000"/>
              </a:lnSpc>
              <a:spcBef>
                <a:spcPts val="395"/>
              </a:spcBef>
              <a:buClr>
                <a:srgbClr val="2CA1BE"/>
              </a:buClr>
              <a:buSzPct val="66666"/>
              <a:buFont typeface="Wingdings 3"/>
              <a:buChar char=""/>
              <a:tabLst>
                <a:tab pos="268605" algn="l"/>
                <a:tab pos="269240" algn="l"/>
              </a:tabLst>
            </a:pPr>
            <a:r>
              <a:rPr lang="en-US" sz="1500" dirty="0">
                <a:latin typeface="Times New Roman" panose="02020603050405020304" pitchFamily="18" charset="0"/>
                <a:ea typeface="Tahoma" panose="020B0604030504040204" pitchFamily="34" charset="0"/>
                <a:cs typeface="Times New Roman" panose="02020603050405020304" pitchFamily="18" charset="0"/>
              </a:rPr>
              <a:t>No Permission is needed</a:t>
            </a:r>
          </a:p>
          <a:p>
            <a:pPr marL="268605" indent="-256540">
              <a:lnSpc>
                <a:spcPct val="100000"/>
              </a:lnSpc>
              <a:spcBef>
                <a:spcPts val="400"/>
              </a:spcBef>
              <a:buClr>
                <a:srgbClr val="2CA1BE"/>
              </a:buClr>
              <a:buSzPct val="66666"/>
              <a:buFont typeface="Wingdings 3"/>
              <a:buChar char=""/>
              <a:tabLst>
                <a:tab pos="268605" algn="l"/>
                <a:tab pos="269240" algn="l"/>
              </a:tabLst>
            </a:pPr>
            <a:r>
              <a:rPr lang="en-US" sz="2200" dirty="0">
                <a:latin typeface="Times New Roman" panose="02020603050405020304" pitchFamily="18" charset="0"/>
                <a:ea typeface="Tahoma" panose="020B0604030504040204" pitchFamily="34" charset="0"/>
                <a:cs typeface="Times New Roman" panose="02020603050405020304" pitchFamily="18" charset="0"/>
              </a:rPr>
              <a:t>Minimum Space</a:t>
            </a:r>
          </a:p>
          <a:p>
            <a:pPr marL="725805" lvl="1" indent="-256540">
              <a:lnSpc>
                <a:spcPct val="100000"/>
              </a:lnSpc>
              <a:spcBef>
                <a:spcPts val="400"/>
              </a:spcBef>
              <a:buClr>
                <a:srgbClr val="2CA1BE"/>
              </a:buClr>
              <a:buSzPct val="66666"/>
              <a:buFont typeface="Wingdings 3"/>
              <a:buChar char=""/>
              <a:tabLst>
                <a:tab pos="268605" algn="l"/>
                <a:tab pos="269240" algn="l"/>
              </a:tabLst>
            </a:pPr>
            <a:r>
              <a:rPr lang="en-US" sz="1500" dirty="0">
                <a:latin typeface="Times New Roman" panose="02020603050405020304" pitchFamily="18" charset="0"/>
                <a:ea typeface="Tahoma" panose="020B0604030504040204" pitchFamily="34" charset="0"/>
                <a:cs typeface="Times New Roman" panose="02020603050405020304" pitchFamily="18" charset="0"/>
              </a:rPr>
              <a:t>10Mega Byte of Free Space</a:t>
            </a:r>
          </a:p>
          <a:p>
            <a:pPr marL="469265" lvl="1" indent="0">
              <a:lnSpc>
                <a:spcPct val="100000"/>
              </a:lnSpc>
              <a:spcBef>
                <a:spcPts val="400"/>
              </a:spcBef>
              <a:buClr>
                <a:srgbClr val="2CA1BE"/>
              </a:buClr>
              <a:buSzPct val="66666"/>
              <a:buNone/>
              <a:tabLst>
                <a:tab pos="268605" algn="l"/>
                <a:tab pos="269240" algn="l"/>
              </a:tabLst>
            </a:pPr>
            <a:endParaRPr lang="en-US" sz="1100" dirty="0">
              <a:latin typeface="Times New Roman" panose="02020603050405020304" pitchFamily="18" charset="0"/>
              <a:ea typeface="Tahoma" panose="020B0604030504040204" pitchFamily="34" charset="0"/>
              <a:cs typeface="Times New Roman" panose="02020603050405020304" pitchFamily="18" charset="0"/>
            </a:endParaRPr>
          </a:p>
          <a:p>
            <a:pPr marL="3926205" lvl="8" indent="-256540">
              <a:lnSpc>
                <a:spcPct val="100000"/>
              </a:lnSpc>
              <a:spcBef>
                <a:spcPts val="400"/>
              </a:spcBef>
              <a:buClr>
                <a:srgbClr val="2CA1BE"/>
              </a:buClr>
              <a:buSzPct val="66666"/>
              <a:buFont typeface="Wingdings 3"/>
              <a:buChar char=""/>
              <a:tabLst>
                <a:tab pos="268605" algn="l"/>
                <a:tab pos="269240" algn="l"/>
              </a:tabLst>
            </a:pPr>
            <a:endParaRPr lang="en-US" sz="9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10" name="Rectangle 9">
            <a:extLst>
              <a:ext uri="{FF2B5EF4-FFF2-40B4-BE49-F238E27FC236}">
                <a16:creationId xmlns:a16="http://schemas.microsoft.com/office/drawing/2014/main" id="{2BB457F3-82ED-4981-9710-85EE135EF314}"/>
              </a:ext>
            </a:extLst>
          </p:cNvPr>
          <p:cNvSpPr/>
          <p:nvPr/>
        </p:nvSpPr>
        <p:spPr>
          <a:xfrm>
            <a:off x="425142" y="6144452"/>
            <a:ext cx="1704512" cy="543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EA3989-084D-4B03-83FB-6CFA3E0FBDA6}"/>
              </a:ext>
            </a:extLst>
          </p:cNvPr>
          <p:cNvSpPr/>
          <p:nvPr/>
        </p:nvSpPr>
        <p:spPr>
          <a:xfrm>
            <a:off x="221942" y="358862"/>
            <a:ext cx="6705683" cy="923330"/>
          </a:xfrm>
          <a:prstGeom prst="rect">
            <a:avLst/>
          </a:prstGeom>
        </p:spPr>
        <p:txBody>
          <a:bodyPr wrap="none">
            <a:spAutoFit/>
          </a:bodyPr>
          <a:lstStyle/>
          <a:p>
            <a:pPr algn="ctr"/>
            <a:r>
              <a:rPr lang="en-US" sz="54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Software Requirements</a:t>
            </a:r>
          </a:p>
        </p:txBody>
      </p:sp>
    </p:spTree>
    <p:extLst>
      <p:ext uri="{BB962C8B-B14F-4D97-AF65-F5344CB8AC3E}">
        <p14:creationId xmlns:p14="http://schemas.microsoft.com/office/powerpoint/2010/main" val="890854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8" dur="500"/>
                                        <p:tgtEl>
                                          <p:spTgt spid="3">
                                            <p:txEl>
                                              <p:pRg st="4" end="4"/>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621830" y="2564048"/>
            <a:ext cx="3991476" cy="4351338"/>
          </a:xfrm>
        </p:spPr>
        <p:txBody>
          <a:bodyPr/>
          <a:lstStyle/>
          <a:p>
            <a:pPr marL="268605" indent="-256540">
              <a:lnSpc>
                <a:spcPct val="100000"/>
              </a:lnSpc>
              <a:spcBef>
                <a:spcPts val="495"/>
              </a:spcBef>
              <a:buClr>
                <a:srgbClr val="2CA1BE"/>
              </a:buClr>
              <a:buSzPct val="66666"/>
              <a:buFont typeface="Wingdings 3"/>
              <a:buChar char=""/>
              <a:tabLst>
                <a:tab pos="268605" algn="l"/>
                <a:tab pos="269240" algn="l"/>
              </a:tabLst>
            </a:pPr>
            <a:r>
              <a:rPr lang="en-US" sz="2200" dirty="0">
                <a:ln w="0"/>
                <a:latin typeface="Times New Roman" panose="02020603050405020304" pitchFamily="18" charset="0"/>
                <a:cs typeface="Times New Roman" panose="02020603050405020304" pitchFamily="18" charset="0"/>
              </a:rPr>
              <a:t>Programming Language </a:t>
            </a:r>
          </a:p>
          <a:p>
            <a:pPr marL="725805" lvl="1" indent="-256540">
              <a:lnSpc>
                <a:spcPct val="100000"/>
              </a:lnSpc>
              <a:spcBef>
                <a:spcPts val="495"/>
              </a:spcBef>
              <a:buClr>
                <a:srgbClr val="2CA1BE"/>
              </a:buClr>
              <a:buSzPct val="66666"/>
              <a:buFont typeface="Wingdings 3"/>
              <a:buChar char=""/>
              <a:tabLst>
                <a:tab pos="268605" algn="l"/>
                <a:tab pos="269240" algn="l"/>
              </a:tabLst>
            </a:pPr>
            <a:r>
              <a:rPr lang="en-US" sz="1500" spc="-5" dirty="0">
                <a:latin typeface="Times New Roman" panose="02020603050405020304" pitchFamily="18" charset="0"/>
                <a:ea typeface="Tahoma" panose="020B0604030504040204" pitchFamily="34" charset="0"/>
                <a:cs typeface="Times New Roman" panose="02020603050405020304" pitchFamily="18" charset="0"/>
              </a:rPr>
              <a:t>Java For Android</a:t>
            </a:r>
          </a:p>
          <a:p>
            <a:pPr marL="725805" lvl="1" indent="-256540">
              <a:lnSpc>
                <a:spcPct val="100000"/>
              </a:lnSpc>
              <a:spcBef>
                <a:spcPts val="495"/>
              </a:spcBef>
              <a:buClr>
                <a:srgbClr val="2CA1BE"/>
              </a:buClr>
              <a:buSzPct val="66666"/>
              <a:buFont typeface="Wingdings 3"/>
              <a:buChar char=""/>
              <a:tabLst>
                <a:tab pos="268605" algn="l"/>
                <a:tab pos="269240" algn="l"/>
              </a:tabLst>
            </a:pPr>
            <a:r>
              <a:rPr lang="en-US" sz="1500" spc="-5" dirty="0">
                <a:latin typeface="Times New Roman" panose="02020603050405020304" pitchFamily="18" charset="0"/>
                <a:ea typeface="Tahoma" panose="020B0604030504040204" pitchFamily="34" charset="0"/>
                <a:cs typeface="Times New Roman" panose="02020603050405020304" pitchFamily="18" charset="0"/>
              </a:rPr>
              <a:t>MySQL For Database</a:t>
            </a:r>
            <a:endParaRPr lang="en-US" sz="1500" dirty="0">
              <a:latin typeface="Times New Roman" panose="02020603050405020304" pitchFamily="18" charset="0"/>
              <a:ea typeface="Tahoma" panose="020B0604030504040204" pitchFamily="34" charset="0"/>
              <a:cs typeface="Times New Roman" panose="02020603050405020304" pitchFamily="18" charset="0"/>
            </a:endParaRPr>
          </a:p>
          <a:p>
            <a:pPr marL="268605" indent="-256540">
              <a:lnSpc>
                <a:spcPct val="100000"/>
              </a:lnSpc>
              <a:spcBef>
                <a:spcPts val="395"/>
              </a:spcBef>
              <a:buClr>
                <a:srgbClr val="2CA1BE"/>
              </a:buClr>
              <a:buSzPct val="66666"/>
              <a:buFont typeface="Wingdings 3"/>
              <a:buChar char=""/>
              <a:tabLst>
                <a:tab pos="268605" algn="l"/>
                <a:tab pos="269240" algn="l"/>
              </a:tabLst>
            </a:pPr>
            <a:r>
              <a:rPr lang="en-US" sz="2200" dirty="0">
                <a:latin typeface="Times New Roman" panose="02020603050405020304" pitchFamily="18" charset="0"/>
                <a:ea typeface="Tahoma" panose="020B0604030504040204" pitchFamily="34" charset="0"/>
                <a:cs typeface="Times New Roman" panose="02020603050405020304" pitchFamily="18" charset="0"/>
              </a:rPr>
              <a:t>Software</a:t>
            </a:r>
          </a:p>
          <a:p>
            <a:pPr marL="725805" lvl="1" indent="-256540">
              <a:lnSpc>
                <a:spcPct val="100000"/>
              </a:lnSpc>
              <a:spcBef>
                <a:spcPts val="395"/>
              </a:spcBef>
              <a:buClr>
                <a:srgbClr val="2CA1BE"/>
              </a:buClr>
              <a:buSzPct val="66666"/>
              <a:buFont typeface="Wingdings 3"/>
              <a:buChar char=""/>
              <a:tabLst>
                <a:tab pos="268605" algn="l"/>
                <a:tab pos="269240" algn="l"/>
              </a:tabLst>
            </a:pPr>
            <a:r>
              <a:rPr lang="en-US" sz="1500" dirty="0">
                <a:latin typeface="Times New Roman" panose="02020603050405020304" pitchFamily="18" charset="0"/>
                <a:ea typeface="Tahoma" panose="020B0604030504040204" pitchFamily="34" charset="0"/>
                <a:cs typeface="Times New Roman" panose="02020603050405020304" pitchFamily="18" charset="0"/>
              </a:rPr>
              <a:t>Android Studio</a:t>
            </a:r>
          </a:p>
          <a:p>
            <a:pPr marL="469265" lvl="1" indent="0">
              <a:lnSpc>
                <a:spcPct val="100000"/>
              </a:lnSpc>
              <a:spcBef>
                <a:spcPts val="400"/>
              </a:spcBef>
              <a:buClr>
                <a:srgbClr val="2CA1BE"/>
              </a:buClr>
              <a:buSzPct val="66666"/>
              <a:buNone/>
              <a:tabLst>
                <a:tab pos="268605" algn="l"/>
                <a:tab pos="269240" algn="l"/>
              </a:tabLst>
            </a:pPr>
            <a:endParaRPr lang="en-US" sz="1100" dirty="0">
              <a:latin typeface="Times New Roman" panose="02020603050405020304" pitchFamily="18" charset="0"/>
              <a:ea typeface="Tahoma" panose="020B0604030504040204" pitchFamily="34" charset="0"/>
              <a:cs typeface="Times New Roman" panose="02020603050405020304" pitchFamily="18" charset="0"/>
            </a:endParaRPr>
          </a:p>
          <a:p>
            <a:pPr marL="3926205" lvl="8" indent="-256540">
              <a:lnSpc>
                <a:spcPct val="100000"/>
              </a:lnSpc>
              <a:spcBef>
                <a:spcPts val="400"/>
              </a:spcBef>
              <a:buClr>
                <a:srgbClr val="2CA1BE"/>
              </a:buClr>
              <a:buSzPct val="66666"/>
              <a:buFont typeface="Wingdings 3"/>
              <a:buChar char=""/>
              <a:tabLst>
                <a:tab pos="268605" algn="l"/>
                <a:tab pos="269240" algn="l"/>
              </a:tabLst>
            </a:pPr>
            <a:endParaRPr lang="en-US" sz="9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
        <p:nvSpPr>
          <p:cNvPr id="10" name="Rectangle 9">
            <a:extLst>
              <a:ext uri="{FF2B5EF4-FFF2-40B4-BE49-F238E27FC236}">
                <a16:creationId xmlns:a16="http://schemas.microsoft.com/office/drawing/2014/main" id="{2BB457F3-82ED-4981-9710-85EE135EF314}"/>
              </a:ext>
            </a:extLst>
          </p:cNvPr>
          <p:cNvSpPr/>
          <p:nvPr/>
        </p:nvSpPr>
        <p:spPr>
          <a:xfrm>
            <a:off x="221942" y="6176963"/>
            <a:ext cx="1704512" cy="543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EA3989-084D-4B03-83FB-6CFA3E0FBDA6}"/>
              </a:ext>
            </a:extLst>
          </p:cNvPr>
          <p:cNvSpPr/>
          <p:nvPr/>
        </p:nvSpPr>
        <p:spPr>
          <a:xfrm>
            <a:off x="0" y="291026"/>
            <a:ext cx="10677923" cy="923330"/>
          </a:xfrm>
          <a:prstGeom prst="rect">
            <a:avLst/>
          </a:prstGeom>
        </p:spPr>
        <p:txBody>
          <a:bodyPr wrap="none">
            <a:spAutoFit/>
          </a:bodyPr>
          <a:lstStyle/>
          <a:p>
            <a:pPr algn="ctr"/>
            <a:r>
              <a:rPr lang="en-US" sz="54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Programming Language &amp; Software</a:t>
            </a:r>
          </a:p>
        </p:txBody>
      </p:sp>
      <p:sp>
        <p:nvSpPr>
          <p:cNvPr id="2" name="Rectangle 1">
            <a:extLst>
              <a:ext uri="{FF2B5EF4-FFF2-40B4-BE49-F238E27FC236}">
                <a16:creationId xmlns:a16="http://schemas.microsoft.com/office/drawing/2014/main" id="{D87A102D-3574-4ED8-AAB3-74665F19CE39}"/>
              </a:ext>
            </a:extLst>
          </p:cNvPr>
          <p:cNvSpPr/>
          <p:nvPr/>
        </p:nvSpPr>
        <p:spPr>
          <a:xfrm>
            <a:off x="4026830" y="3928533"/>
            <a:ext cx="3991476" cy="2929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65BAB40-3258-4AB2-8E02-C8D49290DF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7054" y="1811305"/>
            <a:ext cx="6363283" cy="4831801"/>
          </a:xfrm>
          <a:prstGeom prst="rect">
            <a:avLst/>
          </a:prstGeom>
        </p:spPr>
      </p:pic>
    </p:spTree>
    <p:extLst>
      <p:ext uri="{BB962C8B-B14F-4D97-AF65-F5344CB8AC3E}">
        <p14:creationId xmlns:p14="http://schemas.microsoft.com/office/powerpoint/2010/main" val="246223850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9C6CE5-02D0-4F28-A74B-56F6D4B6915B}"/>
              </a:ext>
            </a:extLst>
          </p:cNvPr>
          <p:cNvSpPr>
            <a:spLocks noGrp="1"/>
          </p:cNvSpPr>
          <p:nvPr>
            <p:ph type="title"/>
          </p:nvPr>
        </p:nvSpPr>
        <p:spPr>
          <a:xfrm>
            <a:off x="129858" y="18255"/>
            <a:ext cx="9542462" cy="1325563"/>
          </a:xfrm>
        </p:spPr>
        <p:txBody>
          <a:bodyPr/>
          <a:lstStyle/>
          <a:p>
            <a:pPr lvl="0">
              <a:lnSpc>
                <a:spcPct val="100000"/>
              </a:lnSpc>
              <a:spcBef>
                <a:spcPts val="0"/>
              </a:spcBef>
            </a:pPr>
            <a:r>
              <a:rPr lang="en-US" sz="5400" b="0" u="sng" cap="none" dirty="0">
                <a:ln w="0"/>
                <a:solidFill>
                  <a:srgbClr val="4472C4"/>
                </a:solidFill>
                <a:effectLst>
                  <a:outerShdw blurRad="38100" dist="25400" dir="5400000" algn="ctr" rotWithShape="0">
                    <a:srgbClr val="6E747A">
                      <a:alpha val="43000"/>
                    </a:srgbClr>
                  </a:outerShdw>
                </a:effectLst>
                <a:latin typeface="Times New Roman" panose="02020603050405020304" pitchFamily="18" charset="0"/>
                <a:ea typeface="+mn-ea"/>
                <a:cs typeface="Times New Roman" panose="02020603050405020304" pitchFamily="18" charset="0"/>
              </a:rPr>
              <a:t>Diagram (Layout Overview)</a:t>
            </a:r>
            <a:endParaRPr lang="en-US" dirty="0"/>
          </a:p>
        </p:txBody>
      </p:sp>
      <p:sp>
        <p:nvSpPr>
          <p:cNvPr id="5" name="Rectangle 4">
            <a:extLst>
              <a:ext uri="{FF2B5EF4-FFF2-40B4-BE49-F238E27FC236}">
                <a16:creationId xmlns:a16="http://schemas.microsoft.com/office/drawing/2014/main" id="{83219610-63D5-4985-97EB-E5256AA58C9B}"/>
              </a:ext>
            </a:extLst>
          </p:cNvPr>
          <p:cNvSpPr/>
          <p:nvPr/>
        </p:nvSpPr>
        <p:spPr>
          <a:xfrm>
            <a:off x="129858" y="5699760"/>
            <a:ext cx="2725102"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BEE8BD7-8D05-42BE-90EB-57799A7C9258}"/>
              </a:ext>
            </a:extLst>
          </p:cNvPr>
          <p:cNvGrpSpPr/>
          <p:nvPr/>
        </p:nvGrpSpPr>
        <p:grpSpPr>
          <a:xfrm>
            <a:off x="5166120" y="1346297"/>
            <a:ext cx="1273460" cy="2500345"/>
            <a:chOff x="9468688" y="845344"/>
            <a:chExt cx="2215576" cy="4351338"/>
          </a:xfrm>
        </p:grpSpPr>
        <p:pic>
          <p:nvPicPr>
            <p:cNvPr id="7" name="Picture 2" descr="Portrait-oriented black smaptphone">
              <a:extLst>
                <a:ext uri="{FF2B5EF4-FFF2-40B4-BE49-F238E27FC236}">
                  <a16:creationId xmlns:a16="http://schemas.microsoft.com/office/drawing/2014/main" id="{F3FF015E-6636-411B-B372-038CAA607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8688" y="845344"/>
              <a:ext cx="221557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5776CFA-34D2-4D75-8C93-CF8F4C560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4896" y="1176931"/>
              <a:ext cx="2007504" cy="3862607"/>
            </a:xfrm>
            <a:prstGeom prst="rect">
              <a:avLst/>
            </a:prstGeom>
          </p:spPr>
        </p:pic>
      </p:grpSp>
      <p:grpSp>
        <p:nvGrpSpPr>
          <p:cNvPr id="9" name="Group 8">
            <a:extLst>
              <a:ext uri="{FF2B5EF4-FFF2-40B4-BE49-F238E27FC236}">
                <a16:creationId xmlns:a16="http://schemas.microsoft.com/office/drawing/2014/main" id="{B1F9AB69-EFDE-4F71-B0ED-8526AE414808}"/>
              </a:ext>
            </a:extLst>
          </p:cNvPr>
          <p:cNvGrpSpPr/>
          <p:nvPr/>
        </p:nvGrpSpPr>
        <p:grpSpPr>
          <a:xfrm>
            <a:off x="6760433" y="1343818"/>
            <a:ext cx="1273459" cy="2500345"/>
            <a:chOff x="6945834" y="457200"/>
            <a:chExt cx="2215576" cy="4351338"/>
          </a:xfrm>
        </p:grpSpPr>
        <p:pic>
          <p:nvPicPr>
            <p:cNvPr id="10" name="Picture 2" descr="Portrait-oriented black smaptphone">
              <a:extLst>
                <a:ext uri="{FF2B5EF4-FFF2-40B4-BE49-F238E27FC236}">
                  <a16:creationId xmlns:a16="http://schemas.microsoft.com/office/drawing/2014/main" id="{8A4462D9-4588-455B-B5A8-097ADACAE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5834" y="457200"/>
              <a:ext cx="221557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2698EC-BA40-4000-A902-77341695A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816" y="810896"/>
              <a:ext cx="2011680" cy="3845242"/>
            </a:xfrm>
            <a:prstGeom prst="rect">
              <a:avLst/>
            </a:prstGeom>
          </p:spPr>
        </p:pic>
      </p:grpSp>
      <p:grpSp>
        <p:nvGrpSpPr>
          <p:cNvPr id="12" name="Group 11">
            <a:extLst>
              <a:ext uri="{FF2B5EF4-FFF2-40B4-BE49-F238E27FC236}">
                <a16:creationId xmlns:a16="http://schemas.microsoft.com/office/drawing/2014/main" id="{0E562425-53C1-47F5-BD51-6D098E787027}"/>
              </a:ext>
            </a:extLst>
          </p:cNvPr>
          <p:cNvGrpSpPr/>
          <p:nvPr/>
        </p:nvGrpSpPr>
        <p:grpSpPr>
          <a:xfrm>
            <a:off x="8633665" y="3003516"/>
            <a:ext cx="1273460" cy="2463196"/>
            <a:chOff x="4354983" y="498569"/>
            <a:chExt cx="2215576" cy="4351338"/>
          </a:xfrm>
        </p:grpSpPr>
        <p:pic>
          <p:nvPicPr>
            <p:cNvPr id="13" name="Picture 2" descr="Portrait-oriented black smaptphone">
              <a:extLst>
                <a:ext uri="{FF2B5EF4-FFF2-40B4-BE49-F238E27FC236}">
                  <a16:creationId xmlns:a16="http://schemas.microsoft.com/office/drawing/2014/main" id="{880905A2-FE44-4A6F-9AD5-22778C761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983" y="498569"/>
              <a:ext cx="221557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D4F3C06-3F98-45E2-9917-38999CBDC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3552" y="845344"/>
              <a:ext cx="2037049" cy="3779808"/>
            </a:xfrm>
            <a:prstGeom prst="rect">
              <a:avLst/>
            </a:prstGeom>
          </p:spPr>
        </p:pic>
      </p:grpSp>
      <p:pic>
        <p:nvPicPr>
          <p:cNvPr id="15" name="Picture 14">
            <a:extLst>
              <a:ext uri="{FF2B5EF4-FFF2-40B4-BE49-F238E27FC236}">
                <a16:creationId xmlns:a16="http://schemas.microsoft.com/office/drawing/2014/main" id="{0AE5A4F6-6B4F-430B-9605-5D99CD9A6ADB}"/>
              </a:ext>
            </a:extLst>
          </p:cNvPr>
          <p:cNvPicPr>
            <a:picLocks noChangeAspect="1"/>
          </p:cNvPicPr>
          <p:nvPr/>
        </p:nvPicPr>
        <p:blipFill>
          <a:blip r:embed="rId6"/>
          <a:stretch>
            <a:fillRect/>
          </a:stretch>
        </p:blipFill>
        <p:spPr>
          <a:xfrm>
            <a:off x="430736" y="2049182"/>
            <a:ext cx="1274686" cy="2500345"/>
          </a:xfrm>
          <a:prstGeom prst="rect">
            <a:avLst/>
          </a:prstGeom>
        </p:spPr>
      </p:pic>
      <p:grpSp>
        <p:nvGrpSpPr>
          <p:cNvPr id="16" name="Group 15">
            <a:extLst>
              <a:ext uri="{FF2B5EF4-FFF2-40B4-BE49-F238E27FC236}">
                <a16:creationId xmlns:a16="http://schemas.microsoft.com/office/drawing/2014/main" id="{064DE720-DE3E-4571-946B-03CB0C0B7623}"/>
              </a:ext>
            </a:extLst>
          </p:cNvPr>
          <p:cNvGrpSpPr/>
          <p:nvPr/>
        </p:nvGrpSpPr>
        <p:grpSpPr>
          <a:xfrm>
            <a:off x="1867735" y="4205255"/>
            <a:ext cx="1273460" cy="2500345"/>
            <a:chOff x="4078023" y="818086"/>
            <a:chExt cx="2215576" cy="4351338"/>
          </a:xfrm>
        </p:grpSpPr>
        <p:pic>
          <p:nvPicPr>
            <p:cNvPr id="17" name="Picture 2" descr="Portrait-oriented black smaptphone">
              <a:extLst>
                <a:ext uri="{FF2B5EF4-FFF2-40B4-BE49-F238E27FC236}">
                  <a16:creationId xmlns:a16="http://schemas.microsoft.com/office/drawing/2014/main" id="{E7DA97B1-0A87-4995-921D-4FE7CF968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023" y="818086"/>
              <a:ext cx="221557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87A4C85-1AA0-4B8B-AD18-8729141F0A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9196" y="1160685"/>
              <a:ext cx="2002147" cy="3858768"/>
            </a:xfrm>
            <a:prstGeom prst="rect">
              <a:avLst/>
            </a:prstGeom>
          </p:spPr>
        </p:pic>
      </p:grpSp>
      <p:grpSp>
        <p:nvGrpSpPr>
          <p:cNvPr id="19" name="Group 18">
            <a:extLst>
              <a:ext uri="{FF2B5EF4-FFF2-40B4-BE49-F238E27FC236}">
                <a16:creationId xmlns:a16="http://schemas.microsoft.com/office/drawing/2014/main" id="{2B6933EF-10B9-444C-B714-8B5B08B3B9C9}"/>
              </a:ext>
            </a:extLst>
          </p:cNvPr>
          <p:cNvGrpSpPr/>
          <p:nvPr/>
        </p:nvGrpSpPr>
        <p:grpSpPr>
          <a:xfrm>
            <a:off x="2014961" y="1332766"/>
            <a:ext cx="1273460" cy="2500346"/>
            <a:chOff x="7599895" y="1226344"/>
            <a:chExt cx="2215576" cy="4351338"/>
          </a:xfrm>
        </p:grpSpPr>
        <p:pic>
          <p:nvPicPr>
            <p:cNvPr id="20" name="Picture 2" descr="Portrait-oriented black smaptphone">
              <a:extLst>
                <a:ext uri="{FF2B5EF4-FFF2-40B4-BE49-F238E27FC236}">
                  <a16:creationId xmlns:a16="http://schemas.microsoft.com/office/drawing/2014/main" id="{3F35515F-0A16-419E-A580-1F0382373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9895" y="1226344"/>
              <a:ext cx="221557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473088B-DD12-448C-A0FB-0F3799E76B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0978" y="1559370"/>
              <a:ext cx="2059094" cy="3858768"/>
            </a:xfrm>
            <a:prstGeom prst="rect">
              <a:avLst/>
            </a:prstGeom>
          </p:spPr>
        </p:pic>
      </p:grpSp>
      <p:grpSp>
        <p:nvGrpSpPr>
          <p:cNvPr id="22" name="Group 21">
            <a:extLst>
              <a:ext uri="{FF2B5EF4-FFF2-40B4-BE49-F238E27FC236}">
                <a16:creationId xmlns:a16="http://schemas.microsoft.com/office/drawing/2014/main" id="{88C556EE-56ED-469B-B286-17AB67474FB7}"/>
              </a:ext>
            </a:extLst>
          </p:cNvPr>
          <p:cNvGrpSpPr/>
          <p:nvPr/>
        </p:nvGrpSpPr>
        <p:grpSpPr>
          <a:xfrm>
            <a:off x="3547987" y="4205254"/>
            <a:ext cx="1273460" cy="2500346"/>
            <a:chOff x="3921842" y="310214"/>
            <a:chExt cx="2215576" cy="4351338"/>
          </a:xfrm>
        </p:grpSpPr>
        <p:pic>
          <p:nvPicPr>
            <p:cNvPr id="23" name="Picture 2" descr="Portrait-oriented black smaptphone">
              <a:extLst>
                <a:ext uri="{FF2B5EF4-FFF2-40B4-BE49-F238E27FC236}">
                  <a16:creationId xmlns:a16="http://schemas.microsoft.com/office/drawing/2014/main" id="{7EE63A2D-1237-44FE-A4A0-8DB97FC05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842" y="310214"/>
              <a:ext cx="221557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AC5FB87-EBA2-43ED-B049-AD00FE646B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4480" y="618777"/>
              <a:ext cx="1983127" cy="3858768"/>
            </a:xfrm>
            <a:prstGeom prst="rect">
              <a:avLst/>
            </a:prstGeom>
          </p:spPr>
        </p:pic>
      </p:grpSp>
      <p:grpSp>
        <p:nvGrpSpPr>
          <p:cNvPr id="39" name="Group 38">
            <a:extLst>
              <a:ext uri="{FF2B5EF4-FFF2-40B4-BE49-F238E27FC236}">
                <a16:creationId xmlns:a16="http://schemas.microsoft.com/office/drawing/2014/main" id="{B417DEF3-D278-4AB7-A655-06147764418D}"/>
              </a:ext>
            </a:extLst>
          </p:cNvPr>
          <p:cNvGrpSpPr/>
          <p:nvPr/>
        </p:nvGrpSpPr>
        <p:grpSpPr>
          <a:xfrm>
            <a:off x="6160660" y="4137654"/>
            <a:ext cx="1273460" cy="2500346"/>
            <a:chOff x="5816206" y="4137654"/>
            <a:chExt cx="1273460" cy="2500346"/>
          </a:xfrm>
        </p:grpSpPr>
        <p:pic>
          <p:nvPicPr>
            <p:cNvPr id="29" name="Picture 2" descr="Portrait-oriented black smaptphone">
              <a:extLst>
                <a:ext uri="{FF2B5EF4-FFF2-40B4-BE49-F238E27FC236}">
                  <a16:creationId xmlns:a16="http://schemas.microsoft.com/office/drawing/2014/main" id="{41D76C24-FC99-4979-883B-E59CA0657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206" y="4137654"/>
              <a:ext cx="1273460" cy="25003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3F9067C8-582A-46F7-90AF-B89331B331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06846" y="4347132"/>
              <a:ext cx="1108654" cy="2217308"/>
            </a:xfrm>
            <a:prstGeom prst="rect">
              <a:avLst/>
            </a:prstGeom>
          </p:spPr>
        </p:pic>
      </p:grpSp>
      <p:grpSp>
        <p:nvGrpSpPr>
          <p:cNvPr id="31" name="Group 30">
            <a:extLst>
              <a:ext uri="{FF2B5EF4-FFF2-40B4-BE49-F238E27FC236}">
                <a16:creationId xmlns:a16="http://schemas.microsoft.com/office/drawing/2014/main" id="{87651708-C083-44C5-98E1-FC42E8AF396B}"/>
              </a:ext>
            </a:extLst>
          </p:cNvPr>
          <p:cNvGrpSpPr/>
          <p:nvPr/>
        </p:nvGrpSpPr>
        <p:grpSpPr>
          <a:xfrm>
            <a:off x="10325645" y="4118263"/>
            <a:ext cx="1273460" cy="2463197"/>
            <a:chOff x="6300536" y="609600"/>
            <a:chExt cx="2215576" cy="4351338"/>
          </a:xfrm>
        </p:grpSpPr>
        <p:pic>
          <p:nvPicPr>
            <p:cNvPr id="32" name="Picture 2" descr="Portrait-oriented black smaptphone">
              <a:extLst>
                <a:ext uri="{FF2B5EF4-FFF2-40B4-BE49-F238E27FC236}">
                  <a16:creationId xmlns:a16="http://schemas.microsoft.com/office/drawing/2014/main" id="{A9DC5075-CED1-4B79-A5EF-4FCC906A3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536" y="609600"/>
              <a:ext cx="221557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14B55D60-97D1-46E4-A31F-C9E30B4828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968" y="974154"/>
              <a:ext cx="2029375" cy="3858768"/>
            </a:xfrm>
            <a:prstGeom prst="rect">
              <a:avLst/>
            </a:prstGeom>
          </p:spPr>
        </p:pic>
      </p:grpSp>
      <p:grpSp>
        <p:nvGrpSpPr>
          <p:cNvPr id="34" name="Group 33">
            <a:extLst>
              <a:ext uri="{FF2B5EF4-FFF2-40B4-BE49-F238E27FC236}">
                <a16:creationId xmlns:a16="http://schemas.microsoft.com/office/drawing/2014/main" id="{E760C0E3-79DA-4AA4-9F17-D565DE742831}"/>
              </a:ext>
            </a:extLst>
          </p:cNvPr>
          <p:cNvGrpSpPr/>
          <p:nvPr/>
        </p:nvGrpSpPr>
        <p:grpSpPr>
          <a:xfrm>
            <a:off x="10320986" y="1351340"/>
            <a:ext cx="1273460" cy="2463197"/>
            <a:chOff x="3737386" y="1202756"/>
            <a:chExt cx="2215576" cy="4351338"/>
          </a:xfrm>
        </p:grpSpPr>
        <p:pic>
          <p:nvPicPr>
            <p:cNvPr id="35" name="Picture 2" descr="Portrait-oriented black smaptphone">
              <a:extLst>
                <a:ext uri="{FF2B5EF4-FFF2-40B4-BE49-F238E27FC236}">
                  <a16:creationId xmlns:a16="http://schemas.microsoft.com/office/drawing/2014/main" id="{D8031B89-DE30-4628-8B38-CCD376D80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386" y="1202756"/>
              <a:ext cx="221557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9FFAA51-B3A2-43F4-AFCD-F82D033317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9665" y="1499616"/>
              <a:ext cx="2011018" cy="3858768"/>
            </a:xfrm>
            <a:prstGeom prst="rect">
              <a:avLst/>
            </a:prstGeom>
          </p:spPr>
        </p:pic>
      </p:grpSp>
      <p:cxnSp>
        <p:nvCxnSpPr>
          <p:cNvPr id="41" name="Straight Arrow Connector 40">
            <a:extLst>
              <a:ext uri="{FF2B5EF4-FFF2-40B4-BE49-F238E27FC236}">
                <a16:creationId xmlns:a16="http://schemas.microsoft.com/office/drawing/2014/main" id="{56808BE0-F1D7-47CA-BB9A-D81468AF7221}"/>
              </a:ext>
            </a:extLst>
          </p:cNvPr>
          <p:cNvCxnSpPr>
            <a:stCxn id="15" idx="2"/>
            <a:endCxn id="17" idx="1"/>
          </p:cNvCxnSpPr>
          <p:nvPr/>
        </p:nvCxnSpPr>
        <p:spPr>
          <a:xfrm>
            <a:off x="1068079" y="4549527"/>
            <a:ext cx="799656" cy="90590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FA713F6F-D3FE-4746-95DD-1F427EF9B32F}"/>
              </a:ext>
            </a:extLst>
          </p:cNvPr>
          <p:cNvCxnSpPr>
            <a:stCxn id="15" idx="3"/>
            <a:endCxn id="20" idx="1"/>
          </p:cNvCxnSpPr>
          <p:nvPr/>
        </p:nvCxnSpPr>
        <p:spPr>
          <a:xfrm flipV="1">
            <a:off x="1705422" y="2582939"/>
            <a:ext cx="309539" cy="716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58E206-AAB2-41DD-BF47-403521481CF0}"/>
              </a:ext>
            </a:extLst>
          </p:cNvPr>
          <p:cNvCxnSpPr>
            <a:cxnSpLocks/>
          </p:cNvCxnSpPr>
          <p:nvPr/>
        </p:nvCxnSpPr>
        <p:spPr>
          <a:xfrm flipV="1">
            <a:off x="2726556" y="2104937"/>
            <a:ext cx="915599" cy="274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D101D63-4710-4870-88DA-1811FB845735}"/>
              </a:ext>
            </a:extLst>
          </p:cNvPr>
          <p:cNvCxnSpPr>
            <a:cxnSpLocks/>
            <a:endCxn id="8" idx="1"/>
          </p:cNvCxnSpPr>
          <p:nvPr/>
        </p:nvCxnSpPr>
        <p:spPr>
          <a:xfrm>
            <a:off x="2744123" y="2611676"/>
            <a:ext cx="2483043" cy="34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793218E-781E-4CF4-A55B-7E70289C4800}"/>
              </a:ext>
            </a:extLst>
          </p:cNvPr>
          <p:cNvCxnSpPr>
            <a:cxnSpLocks/>
          </p:cNvCxnSpPr>
          <p:nvPr/>
        </p:nvCxnSpPr>
        <p:spPr>
          <a:xfrm>
            <a:off x="2695306" y="3015283"/>
            <a:ext cx="1001267" cy="24876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149CA39-1778-4844-802B-C7279526AFAF}"/>
              </a:ext>
            </a:extLst>
          </p:cNvPr>
          <p:cNvCxnSpPr>
            <a:endCxn id="10" idx="1"/>
          </p:cNvCxnSpPr>
          <p:nvPr/>
        </p:nvCxnSpPr>
        <p:spPr>
          <a:xfrm>
            <a:off x="5727905" y="1961459"/>
            <a:ext cx="1032528" cy="632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291DA5-45C8-492D-95A9-E9BEE95DA088}"/>
              </a:ext>
            </a:extLst>
          </p:cNvPr>
          <p:cNvCxnSpPr>
            <a:endCxn id="14" idx="1"/>
          </p:cNvCxnSpPr>
          <p:nvPr/>
        </p:nvCxnSpPr>
        <p:spPr>
          <a:xfrm flipV="1">
            <a:off x="6774090" y="4269651"/>
            <a:ext cx="1927726" cy="5011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AA12F93-11BF-433E-A5E7-BE3FD41B0959}"/>
              </a:ext>
            </a:extLst>
          </p:cNvPr>
          <p:cNvCxnSpPr>
            <a:cxnSpLocks/>
            <a:endCxn id="35" idx="1"/>
          </p:cNvCxnSpPr>
          <p:nvPr/>
        </p:nvCxnSpPr>
        <p:spPr>
          <a:xfrm flipV="1">
            <a:off x="9312903" y="2582939"/>
            <a:ext cx="1008083" cy="1686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246F8B3-F43A-4EF7-B3D3-D328F84E6CA6}"/>
              </a:ext>
            </a:extLst>
          </p:cNvPr>
          <p:cNvCxnSpPr>
            <a:endCxn id="32" idx="1"/>
          </p:cNvCxnSpPr>
          <p:nvPr/>
        </p:nvCxnSpPr>
        <p:spPr>
          <a:xfrm>
            <a:off x="9287239" y="4549527"/>
            <a:ext cx="1038406" cy="8003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B8FCBE-7EEA-46D9-9C1E-A0E3FCC6EEC3}"/>
              </a:ext>
            </a:extLst>
          </p:cNvPr>
          <p:cNvGrpSpPr/>
          <p:nvPr/>
        </p:nvGrpSpPr>
        <p:grpSpPr>
          <a:xfrm>
            <a:off x="3635780" y="1351340"/>
            <a:ext cx="1205920" cy="2500344"/>
            <a:chOff x="5664577" y="818086"/>
            <a:chExt cx="2215576" cy="4351338"/>
          </a:xfrm>
        </p:grpSpPr>
        <p:pic>
          <p:nvPicPr>
            <p:cNvPr id="26" name="Picture 2" descr="Portrait-oriented black smaptphone">
              <a:extLst>
                <a:ext uri="{FF2B5EF4-FFF2-40B4-BE49-F238E27FC236}">
                  <a16:creationId xmlns:a16="http://schemas.microsoft.com/office/drawing/2014/main" id="{21683820-71D5-445E-9A76-B78752CBB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577" y="818086"/>
              <a:ext cx="221557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C62414E0-990D-4BDB-8D0A-6180F30C663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62506" y="1160685"/>
              <a:ext cx="1991606" cy="3858768"/>
            </a:xfrm>
            <a:prstGeom prst="rect">
              <a:avLst/>
            </a:prstGeom>
          </p:spPr>
        </p:pic>
      </p:grpSp>
      <p:cxnSp>
        <p:nvCxnSpPr>
          <p:cNvPr id="50" name="Straight Arrow Connector 49">
            <a:extLst>
              <a:ext uri="{FF2B5EF4-FFF2-40B4-BE49-F238E27FC236}">
                <a16:creationId xmlns:a16="http://schemas.microsoft.com/office/drawing/2014/main" id="{55E9DC54-F43B-4E05-B8FE-74708D23872F}"/>
              </a:ext>
            </a:extLst>
          </p:cNvPr>
          <p:cNvCxnSpPr>
            <a:cxnSpLocks/>
            <a:endCxn id="29" idx="1"/>
          </p:cNvCxnSpPr>
          <p:nvPr/>
        </p:nvCxnSpPr>
        <p:spPr>
          <a:xfrm>
            <a:off x="2726556" y="2800855"/>
            <a:ext cx="3434104" cy="25869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9394CE0-AAA5-457B-BE4F-8863D606D950}"/>
              </a:ext>
            </a:extLst>
          </p:cNvPr>
          <p:cNvSpPr txBox="1"/>
          <p:nvPr/>
        </p:nvSpPr>
        <p:spPr>
          <a:xfrm>
            <a:off x="404092" y="4464614"/>
            <a:ext cx="2617466"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Login</a:t>
            </a:r>
          </a:p>
        </p:txBody>
      </p:sp>
      <p:sp>
        <p:nvSpPr>
          <p:cNvPr id="67" name="TextBox 66">
            <a:extLst>
              <a:ext uri="{FF2B5EF4-FFF2-40B4-BE49-F238E27FC236}">
                <a16:creationId xmlns:a16="http://schemas.microsoft.com/office/drawing/2014/main" id="{1EC6F099-208B-46BF-8876-5349132C5417}"/>
              </a:ext>
            </a:extLst>
          </p:cNvPr>
          <p:cNvSpPr txBox="1"/>
          <p:nvPr/>
        </p:nvSpPr>
        <p:spPr>
          <a:xfrm>
            <a:off x="9585572" y="919054"/>
            <a:ext cx="2606428"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Update Everything</a:t>
            </a:r>
          </a:p>
        </p:txBody>
      </p:sp>
      <p:sp>
        <p:nvSpPr>
          <p:cNvPr id="68" name="TextBox 67">
            <a:extLst>
              <a:ext uri="{FF2B5EF4-FFF2-40B4-BE49-F238E27FC236}">
                <a16:creationId xmlns:a16="http://schemas.microsoft.com/office/drawing/2014/main" id="{19029659-BE5B-411F-988A-AD7DC4D790AE}"/>
              </a:ext>
            </a:extLst>
          </p:cNvPr>
          <p:cNvSpPr txBox="1"/>
          <p:nvPr/>
        </p:nvSpPr>
        <p:spPr>
          <a:xfrm>
            <a:off x="879339" y="6233784"/>
            <a:ext cx="2617466"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Register</a:t>
            </a:r>
          </a:p>
        </p:txBody>
      </p:sp>
      <p:sp>
        <p:nvSpPr>
          <p:cNvPr id="69" name="TextBox 68">
            <a:extLst>
              <a:ext uri="{FF2B5EF4-FFF2-40B4-BE49-F238E27FC236}">
                <a16:creationId xmlns:a16="http://schemas.microsoft.com/office/drawing/2014/main" id="{4D586454-2AEF-400A-B940-9E37781745DF}"/>
              </a:ext>
            </a:extLst>
          </p:cNvPr>
          <p:cNvSpPr txBox="1"/>
          <p:nvPr/>
        </p:nvSpPr>
        <p:spPr>
          <a:xfrm>
            <a:off x="9455714" y="6292129"/>
            <a:ext cx="2606428"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Delete</a:t>
            </a:r>
          </a:p>
        </p:txBody>
      </p:sp>
      <p:sp>
        <p:nvSpPr>
          <p:cNvPr id="70" name="TextBox 69">
            <a:extLst>
              <a:ext uri="{FF2B5EF4-FFF2-40B4-BE49-F238E27FC236}">
                <a16:creationId xmlns:a16="http://schemas.microsoft.com/office/drawing/2014/main" id="{2393212A-15F3-4536-B1C1-0711C8D21C56}"/>
              </a:ext>
            </a:extLst>
          </p:cNvPr>
          <p:cNvSpPr txBox="1"/>
          <p:nvPr/>
        </p:nvSpPr>
        <p:spPr>
          <a:xfrm>
            <a:off x="8351288" y="5465393"/>
            <a:ext cx="2606428"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Delete Or Update </a:t>
            </a:r>
          </a:p>
        </p:txBody>
      </p:sp>
      <p:sp>
        <p:nvSpPr>
          <p:cNvPr id="71" name="TextBox 70">
            <a:extLst>
              <a:ext uri="{FF2B5EF4-FFF2-40B4-BE49-F238E27FC236}">
                <a16:creationId xmlns:a16="http://schemas.microsoft.com/office/drawing/2014/main" id="{516F1D70-8F9C-449A-A178-F9B8FCAB2119}"/>
              </a:ext>
            </a:extLst>
          </p:cNvPr>
          <p:cNvSpPr txBox="1"/>
          <p:nvPr/>
        </p:nvSpPr>
        <p:spPr>
          <a:xfrm flipH="1">
            <a:off x="4751670" y="6250093"/>
            <a:ext cx="2082721"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About</a:t>
            </a:r>
          </a:p>
        </p:txBody>
      </p:sp>
      <p:sp>
        <p:nvSpPr>
          <p:cNvPr id="72" name="TextBox 71">
            <a:extLst>
              <a:ext uri="{FF2B5EF4-FFF2-40B4-BE49-F238E27FC236}">
                <a16:creationId xmlns:a16="http://schemas.microsoft.com/office/drawing/2014/main" id="{2E303243-456C-42DD-BF0A-7CD4D2E9753E}"/>
              </a:ext>
            </a:extLst>
          </p:cNvPr>
          <p:cNvSpPr txBox="1"/>
          <p:nvPr/>
        </p:nvSpPr>
        <p:spPr>
          <a:xfrm>
            <a:off x="3478696" y="3802494"/>
            <a:ext cx="2677305"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Adding Items</a:t>
            </a:r>
          </a:p>
        </p:txBody>
      </p:sp>
      <p:sp>
        <p:nvSpPr>
          <p:cNvPr id="75" name="TextBox 74">
            <a:extLst>
              <a:ext uri="{FF2B5EF4-FFF2-40B4-BE49-F238E27FC236}">
                <a16:creationId xmlns:a16="http://schemas.microsoft.com/office/drawing/2014/main" id="{4C076EFC-B6B3-42BF-BDFA-95448494AE1B}"/>
              </a:ext>
            </a:extLst>
          </p:cNvPr>
          <p:cNvSpPr txBox="1"/>
          <p:nvPr/>
        </p:nvSpPr>
        <p:spPr>
          <a:xfrm>
            <a:off x="6671422" y="3765843"/>
            <a:ext cx="2677305"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Update Quantity</a:t>
            </a:r>
          </a:p>
        </p:txBody>
      </p:sp>
      <p:sp>
        <p:nvSpPr>
          <p:cNvPr id="76" name="TextBox 75">
            <a:extLst>
              <a:ext uri="{FF2B5EF4-FFF2-40B4-BE49-F238E27FC236}">
                <a16:creationId xmlns:a16="http://schemas.microsoft.com/office/drawing/2014/main" id="{AC9AD7DD-C01C-427E-92F9-45735975A4C4}"/>
              </a:ext>
            </a:extLst>
          </p:cNvPr>
          <p:cNvSpPr txBox="1"/>
          <p:nvPr/>
        </p:nvSpPr>
        <p:spPr>
          <a:xfrm>
            <a:off x="5249445" y="3839741"/>
            <a:ext cx="2677305"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Sell Info</a:t>
            </a:r>
          </a:p>
        </p:txBody>
      </p:sp>
      <p:sp>
        <p:nvSpPr>
          <p:cNvPr id="77" name="TextBox 76">
            <a:extLst>
              <a:ext uri="{FF2B5EF4-FFF2-40B4-BE49-F238E27FC236}">
                <a16:creationId xmlns:a16="http://schemas.microsoft.com/office/drawing/2014/main" id="{A8D2119E-EB9F-4730-92B0-BD39E93D65A1}"/>
              </a:ext>
            </a:extLst>
          </p:cNvPr>
          <p:cNvSpPr txBox="1"/>
          <p:nvPr/>
        </p:nvSpPr>
        <p:spPr>
          <a:xfrm>
            <a:off x="7340654" y="6207199"/>
            <a:ext cx="2677305" cy="369332"/>
          </a:xfrm>
          <a:prstGeom prst="rect">
            <a:avLst/>
          </a:prstGeom>
          <a:noFill/>
        </p:spPr>
        <p:txBody>
          <a:bodyPr wrap="squar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Shop Info</a:t>
            </a:r>
          </a:p>
        </p:txBody>
      </p:sp>
      <p:sp>
        <p:nvSpPr>
          <p:cNvPr id="2" name="Slide Number Placeholder 1">
            <a:extLst>
              <a:ext uri="{FF2B5EF4-FFF2-40B4-BE49-F238E27FC236}">
                <a16:creationId xmlns:a16="http://schemas.microsoft.com/office/drawing/2014/main" id="{0ABF9857-DE81-41AD-9C73-06B9DCFE9DB8}"/>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spTree>
    <p:extLst>
      <p:ext uri="{BB962C8B-B14F-4D97-AF65-F5344CB8AC3E}">
        <p14:creationId xmlns:p14="http://schemas.microsoft.com/office/powerpoint/2010/main" val="7359959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inVertical)">
                                      <p:cBhvr>
                                        <p:cTn id="7" dur="500"/>
                                        <p:tgtEl>
                                          <p:spTgt spid="66"/>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par>
                                <p:cTn id="27" presetID="16" presetClass="entr" presetSubtype="21"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barn(inVertic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down)">
                                      <p:cBhvr>
                                        <p:cTn id="34" dur="500"/>
                                        <p:tgtEl>
                                          <p:spTgt spid="46"/>
                                        </p:tgtEl>
                                      </p:cBhvr>
                                    </p:animEffect>
                                  </p:childTnLst>
                                </p:cTn>
                              </p:par>
                              <p:par>
                                <p:cTn id="35" presetID="22" presetClass="entr" presetSubtype="4"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down)">
                                      <p:cBhvr>
                                        <p:cTn id="37" dur="500"/>
                                        <p:tgtEl>
                                          <p:spTgt spid="2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down)">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500"/>
                                        <p:tgtEl>
                                          <p:spTgt spid="48"/>
                                        </p:tgtEl>
                                      </p:cBhvr>
                                    </p:animEffect>
                                  </p:childTnLst>
                                </p:cTn>
                              </p:par>
                              <p:par>
                                <p:cTn id="46" presetID="14" presetClass="entr" presetSubtype="1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randombar(horizontal)">
                                      <p:cBhvr>
                                        <p:cTn id="48" dur="500"/>
                                        <p:tgtEl>
                                          <p:spTgt spid="6"/>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randombar(horizontal)">
                                      <p:cBhvr>
                                        <p:cTn id="51" dur="500"/>
                                        <p:tgtEl>
                                          <p:spTgt spid="76"/>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barn(inVertical)">
                                      <p:cBhvr>
                                        <p:cTn id="56" dur="500"/>
                                        <p:tgtEl>
                                          <p:spTgt spid="39"/>
                                        </p:tgtEl>
                                      </p:cBhvr>
                                    </p:animEffect>
                                  </p:childTnLst>
                                </p:cTn>
                              </p:par>
                              <p:par>
                                <p:cTn id="57" presetID="16" presetClass="entr" presetSubtype="21"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barn(inVertical)">
                                      <p:cBhvr>
                                        <p:cTn id="59" dur="500"/>
                                        <p:tgtEl>
                                          <p:spTgt spid="50"/>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barn(inVertical)">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par>
                                <p:cTn id="68" presetID="22" presetClass="entr" presetSubtype="4"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wipe(down)">
                                      <p:cBhvr>
                                        <p:cTn id="70" dur="500"/>
                                        <p:tgtEl>
                                          <p:spTgt spid="5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wipe(down)">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par>
                                <p:cTn id="79" presetID="22" presetClass="entr" presetSubtype="4"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par>
                                <p:cTn id="82" presetID="22" presetClass="entr" presetSubtype="4"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down)">
                                      <p:cBhvr>
                                        <p:cTn id="84" dur="500"/>
                                        <p:tgtEl>
                                          <p:spTgt spid="55"/>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randombar(horizontal)">
                                      <p:cBhvr>
                                        <p:cTn id="89" dur="500"/>
                                        <p:tgtEl>
                                          <p:spTgt spid="57"/>
                                        </p:tgtEl>
                                      </p:cBhvr>
                                    </p:animEffect>
                                  </p:childTnLst>
                                </p:cTn>
                              </p:par>
                              <p:par>
                                <p:cTn id="90" presetID="14" presetClass="entr" presetSubtype="10" fill="hold"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randombar(horizontal)">
                                      <p:cBhvr>
                                        <p:cTn id="92" dur="500"/>
                                        <p:tgtEl>
                                          <p:spTgt spid="12"/>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70"/>
                                        </p:tgtEl>
                                        <p:attrNameLst>
                                          <p:attrName>style.visibility</p:attrName>
                                        </p:attrNameLst>
                                      </p:cBhvr>
                                      <p:to>
                                        <p:strVal val="visible"/>
                                      </p:to>
                                    </p:set>
                                    <p:animEffect transition="in" filter="randombar(horizontal)">
                                      <p:cBhvr>
                                        <p:cTn id="95" dur="500"/>
                                        <p:tgtEl>
                                          <p:spTgt spid="70"/>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randombar(horizontal)">
                                      <p:cBhvr>
                                        <p:cTn id="100" dur="500"/>
                                        <p:tgtEl>
                                          <p:spTgt spid="69"/>
                                        </p:tgtEl>
                                      </p:cBhvr>
                                    </p:animEffect>
                                  </p:childTnLst>
                                </p:cTn>
                              </p:par>
                              <p:par>
                                <p:cTn id="101" presetID="14" presetClass="entr" presetSubtype="10" fill="hold"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randombar(horizontal)">
                                      <p:cBhvr>
                                        <p:cTn id="103" dur="500"/>
                                        <p:tgtEl>
                                          <p:spTgt spid="31"/>
                                        </p:tgtEl>
                                      </p:cBhvr>
                                    </p:animEffect>
                                  </p:childTnLst>
                                </p:cTn>
                              </p:par>
                              <p:par>
                                <p:cTn id="104" presetID="14" presetClass="entr" presetSubtype="10" fill="hold"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randombar(horizontal)">
                                      <p:cBhvr>
                                        <p:cTn id="106" dur="500"/>
                                        <p:tgtEl>
                                          <p:spTgt spid="34"/>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randombar(horizontal)">
                                      <p:cBhvr>
                                        <p:cTn id="109" dur="500"/>
                                        <p:tgtEl>
                                          <p:spTgt spid="67"/>
                                        </p:tgtEl>
                                      </p:cBhvr>
                                    </p:animEffect>
                                  </p:childTnLst>
                                </p:cTn>
                              </p:par>
                              <p:par>
                                <p:cTn id="110" presetID="14" presetClass="entr" presetSubtype="10" fill="hold" nodeType="with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randombar(horizontal)">
                                      <p:cBhvr>
                                        <p:cTn id="112" dur="500"/>
                                        <p:tgtEl>
                                          <p:spTgt spid="59"/>
                                        </p:tgtEl>
                                      </p:cBhvr>
                                    </p:animEffect>
                                  </p:childTnLst>
                                </p:cTn>
                              </p:par>
                              <p:par>
                                <p:cTn id="113" presetID="14" presetClass="entr" presetSubtype="10" fill="hold" nodeType="withEffect">
                                  <p:stCondLst>
                                    <p:cond delay="0"/>
                                  </p:stCondLst>
                                  <p:childTnLst>
                                    <p:set>
                                      <p:cBhvr>
                                        <p:cTn id="114" dur="1" fill="hold">
                                          <p:stCondLst>
                                            <p:cond delay="0"/>
                                          </p:stCondLst>
                                        </p:cTn>
                                        <p:tgtEl>
                                          <p:spTgt spid="64"/>
                                        </p:tgtEl>
                                        <p:attrNameLst>
                                          <p:attrName>style.visibility</p:attrName>
                                        </p:attrNameLst>
                                      </p:cBhvr>
                                      <p:to>
                                        <p:strVal val="visible"/>
                                      </p:to>
                                    </p:set>
                                    <p:animEffect transition="in" filter="randombar(horizontal)">
                                      <p:cBhvr>
                                        <p:cTn id="1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5" grpId="0"/>
      <p:bldP spid="76" grpId="0"/>
      <p:bldP spid="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1896DA-0A08-4A0F-AB5C-D05498F7ECB1}"/>
              </a:ext>
            </a:extLst>
          </p:cNvPr>
          <p:cNvSpPr/>
          <p:nvPr/>
        </p:nvSpPr>
        <p:spPr>
          <a:xfrm>
            <a:off x="217714" y="6227426"/>
            <a:ext cx="2242457" cy="566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385B3-758A-4343-84A8-2EA8D8ACD2BB}"/>
              </a:ext>
            </a:extLst>
          </p:cNvPr>
          <p:cNvSpPr/>
          <p:nvPr/>
        </p:nvSpPr>
        <p:spPr>
          <a:xfrm>
            <a:off x="0" y="267678"/>
            <a:ext cx="6205546" cy="923330"/>
          </a:xfrm>
          <a:prstGeom prst="rect">
            <a:avLst/>
          </a:prstGeom>
        </p:spPr>
        <p:txBody>
          <a:bodyPr wrap="none">
            <a:spAutoFit/>
          </a:bodyPr>
          <a:lstStyle/>
          <a:p>
            <a:pPr lvl="0" algn="ctr"/>
            <a:r>
              <a:rPr lang="en-US" sz="5400" u="sng" dirty="0">
                <a:ln w="0"/>
                <a:solidFill>
                  <a:srgbClr val="4472C4"/>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Layout Configuration</a:t>
            </a:r>
          </a:p>
        </p:txBody>
      </p:sp>
      <p:pic>
        <p:nvPicPr>
          <p:cNvPr id="8" name="Picture 7">
            <a:extLst>
              <a:ext uri="{FF2B5EF4-FFF2-40B4-BE49-F238E27FC236}">
                <a16:creationId xmlns:a16="http://schemas.microsoft.com/office/drawing/2014/main" id="{B92F2A4B-E056-46DE-AD5A-A2FA2E398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986" y="3344057"/>
            <a:ext cx="1666783" cy="3360199"/>
          </a:xfrm>
          <a:prstGeom prst="rect">
            <a:avLst/>
          </a:prstGeom>
        </p:spPr>
      </p:pic>
      <p:pic>
        <p:nvPicPr>
          <p:cNvPr id="9" name="Picture 8">
            <a:extLst>
              <a:ext uri="{FF2B5EF4-FFF2-40B4-BE49-F238E27FC236}">
                <a16:creationId xmlns:a16="http://schemas.microsoft.com/office/drawing/2014/main" id="{2606F093-A611-44A8-AF83-E2540FFC58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764" b="99008" l="9950" r="89762">
                        <a14:foregroundMark x1="56934" y1="10666" x2="55804" y2="16759"/>
                        <a14:foregroundMark x1="58399" y1="2756" x2="57979" y2="5022"/>
                        <a14:foregroundMark x1="56127" y1="35822" x2="56164" y2="38037"/>
                        <a14:foregroundMark x1="55953" y1="25553" x2="56044" y2="30954"/>
                        <a14:foregroundMark x1="55804" y1="16759" x2="55899" y2="22388"/>
                        <a14:foregroundMark x1="19322" y1="61080" x2="18169" y2="80706"/>
                        <a14:foregroundMark x1="18169" y1="80706" x2="25379" y2="92613"/>
                        <a14:foregroundMark x1="25379" y1="92613" x2="33021" y2="80706"/>
                        <a14:foregroundMark x1="33021" y1="80706" x2="22206" y2="62183"/>
                        <a14:foregroundMark x1="22206" y1="62183" x2="13554" y2="67144"/>
                        <a14:foregroundMark x1="13554" y1="67144" x2="11968" y2="88754"/>
                        <a14:foregroundMark x1="11968" y1="88754" x2="33453" y2="91731"/>
                        <a14:foregroundMark x1="33453" y1="91731" x2="32300" y2="77067"/>
                        <a14:foregroundMark x1="32300" y1="77067" x2="24009" y2="70562"/>
                        <a14:foregroundMark x1="24009" y1="70562" x2="19394" y2="89416"/>
                        <a14:foregroundMark x1="19394" y1="89416" x2="28983" y2="78501"/>
                        <a14:foregroundMark x1="28983" y1="78501" x2="29344" y2="62734"/>
                        <a14:foregroundMark x1="29344" y1="62734" x2="24874" y2="83572"/>
                        <a14:foregroundMark x1="24874" y1="83572" x2="31723" y2="74642"/>
                        <a14:foregroundMark x1="31723" y1="74642" x2="30570" y2="92062"/>
                        <a14:foregroundMark x1="30570" y1="92062" x2="31579" y2="89857"/>
                        <a14:foregroundMark x1="16510" y1="95921" x2="42754" y2="99559"/>
                        <a14:foregroundMark x1="42754" y1="99559" x2="34535" y2="92613"/>
                        <a14:foregroundMark x1="34535" y1="92613" x2="23288" y2="91400"/>
                        <a14:foregroundMark x1="23288" y1="91400" x2="51334" y2="97905"/>
                        <a14:foregroundMark x1="51334" y1="97905" x2="26748" y2="87541"/>
                        <a14:foregroundMark x1="26748" y1="87541" x2="36265" y2="88534"/>
                        <a14:foregroundMark x1="36265" y1="88534" x2="17880" y2="63506"/>
                        <a14:foregroundMark x1="17880" y1="63506" x2="17087" y2="46968"/>
                        <a14:foregroundMark x1="17087" y1="46968" x2="17448" y2="81036"/>
                        <a14:foregroundMark x1="17448" y1="81036" x2="21629" y2="62183"/>
                        <a14:foregroundMark x1="21629" y1="62183" x2="20548" y2="87982"/>
                        <a14:foregroundMark x1="20548" y1="87982" x2="19971" y2="70452"/>
                        <a14:foregroundMark x1="19971" y1="70452" x2="17736" y2="99008"/>
                        <a14:foregroundMark x1="17736" y1="99008" x2="17159" y2="97574"/>
                        <a14:foregroundMark x1="61594" y1="3133" x2="62653" y2="1764"/>
                        <a14:foregroundMark x1="55660" y1="10805" x2="56637" y2="9541"/>
                        <a14:foregroundMark x1="62653" y1="1764" x2="71593" y2="4520"/>
                        <a14:foregroundMark x1="71593" y1="4520" x2="80028" y2="3087"/>
                        <a14:foregroundMark x1="85077" y1="13782" x2="85436" y2="14664"/>
                        <a14:foregroundMark x1="84736" y1="12945" x2="85077" y2="13782"/>
                        <a14:foregroundMark x1="85436" y1="14664" x2="86229" y2="23815"/>
                        <a14:foregroundMark x1="86734" y1="25579" x2="86734" y2="86880"/>
                        <a14:foregroundMark x1="55804" y1="25248" x2="56309" y2="89636"/>
                        <a14:foregroundMark x1="55299" y1="25028" x2="55299" y2="25028"/>
                        <a14:foregroundMark x1="55660" y1="23484" x2="55660" y2="23484"/>
                        <a14:foregroundMark x1="55516" y1="25248" x2="55516" y2="25248"/>
                        <a14:foregroundMark x1="55948" y1="21279" x2="55948" y2="28335"/>
                        <a14:backgroundMark x1="63663" y1="16318" x2="63663" y2="51047"/>
                        <a14:backgroundMark x1="63663" y1="51047" x2="66258" y2="65380"/>
                        <a14:backgroundMark x1="66258" y1="65380" x2="75126" y2="69680"/>
                        <a14:backgroundMark x1="75126" y1="69680" x2="79957" y2="54355"/>
                        <a14:backgroundMark x1="79957" y1="54355" x2="78154" y2="37155"/>
                        <a14:backgroundMark x1="78154" y1="37155" x2="68854" y2="34950"/>
                        <a14:backgroundMark x1="68854" y1="34950" x2="66835" y2="49394"/>
                        <a14:backgroundMark x1="66835" y1="49394" x2="69214" y2="63286"/>
                        <a14:backgroundMark x1="69214" y1="63286" x2="76136" y2="54135"/>
                        <a14:backgroundMark x1="76136" y1="54135" x2="76136" y2="52040"/>
                        <a14:backgroundMark x1="62221" y1="29548" x2="71521" y2="29548"/>
                        <a14:backgroundMark x1="71521" y1="29548" x2="79452" y2="36494"/>
                        <a14:backgroundMark x1="79452" y1="36494" x2="75198" y2="50937"/>
                        <a14:backgroundMark x1="75198" y1="50937" x2="64672" y2="56670"/>
                        <a14:backgroundMark x1="64672" y1="56670" x2="57488" y2="44500"/>
                        <a14:backgroundMark x1="57481" y1="22833" x2="63374" y2="18523"/>
                        <a14:backgroundMark x1="63374" y1="18523" x2="72386" y2="28997"/>
                        <a14:backgroundMark x1="72386" y1="28997" x2="78371" y2="46527"/>
                        <a14:backgroundMark x1="78371" y1="46527" x2="70872" y2="39361"/>
                        <a14:backgroundMark x1="70872" y1="39361" x2="79380" y2="59096"/>
                        <a14:backgroundMark x1="79380" y1="59096" x2="80678" y2="82690"/>
                        <a14:backgroundMark x1="80678" y1="82690" x2="71810" y2="86770"/>
                        <a14:backgroundMark x1="71810" y1="86770" x2="59337" y2="69791"/>
                        <a14:backgroundMark x1="59337" y1="69791" x2="64600" y2="58324"/>
                        <a14:backgroundMark x1="64600" y1="58324" x2="68565" y2="71555"/>
                        <a14:backgroundMark x1="68565" y1="71555" x2="67412" y2="69791"/>
                        <a14:backgroundMark x1="61860" y1="10805" x2="61860" y2="10805"/>
                        <a14:backgroundMark x1="80822" y1="14002" x2="80822" y2="14002"/>
                        <a14:backgroundMark x1="68709" y1="88093" x2="68709" y2="88093"/>
                        <a14:backgroundMark x1="63158" y1="80816" x2="66907" y2="93164"/>
                        <a14:backgroundMark x1="66907" y1="93164" x2="75631" y2="90408"/>
                        <a14:backgroundMark x1="75631" y1="90408" x2="72531" y2="84564"/>
                        <a14:backgroundMark x1="62509" y1="13010" x2="71665" y2="17641"/>
                        <a14:backgroundMark x1="71665" y1="17641" x2="73468" y2="19515"/>
                        <a14:backgroundMark x1="81471" y1="8490" x2="76280" y2="21499"/>
                        <a14:backgroundMark x1="81975" y1="7277" x2="82480" y2="15546"/>
                        <a14:backgroundMark x1="83129" y1="6505" x2="83273" y2="19074"/>
                        <a14:backgroundMark x1="81327" y1="5513" x2="82624" y2="5513"/>
                        <a14:backgroundMark x1="81182" y1="5072" x2="81182" y2="5072"/>
                        <a14:backgroundMark x1="81471" y1="4300" x2="80534" y2="4300"/>
                        <a14:backgroundMark x1="58399" y1="5292" x2="61572" y2="5072"/>
                        <a14:backgroundMark x1="58255" y1="6064" x2="58255" y2="9041"/>
                        <a14:backgroundMark x1="58399" y1="5072" x2="58111" y2="10805"/>
                        <a14:backgroundMark x1="84787" y1="13782" x2="84787" y2="13782"/>
                        <a14:backgroundMark x1="84932" y1="13561" x2="84932" y2="13561"/>
                        <a14:backgroundMark x1="84932" y1="13561" x2="84932" y2="13561"/>
                        <a14:backgroundMark x1="84932" y1="13561" x2="84932" y2="13561"/>
                        <a14:backgroundMark x1="84932" y1="13561" x2="84932" y2="13561"/>
                        <a14:backgroundMark x1="84932" y1="13561" x2="84932" y2="13561"/>
                        <a14:backgroundMark x1="84932" y1="13561" x2="84932" y2="13561"/>
                      </a14:backgroundRemoval>
                    </a14:imgEffect>
                  </a14:imgLayer>
                </a14:imgProps>
              </a:ext>
            </a:extLst>
          </a:blip>
          <a:stretch>
            <a:fillRect/>
          </a:stretch>
        </p:blipFill>
        <p:spPr>
          <a:xfrm>
            <a:off x="1160016" y="3246403"/>
            <a:ext cx="5424256" cy="3547080"/>
          </a:xfrm>
          <a:prstGeom prst="rect">
            <a:avLst/>
          </a:prstGeom>
        </p:spPr>
      </p:pic>
      <p:sp>
        <p:nvSpPr>
          <p:cNvPr id="10" name="Slide Number Placeholder 9">
            <a:extLst>
              <a:ext uri="{FF2B5EF4-FFF2-40B4-BE49-F238E27FC236}">
                <a16:creationId xmlns:a16="http://schemas.microsoft.com/office/drawing/2014/main" id="{651F8EEE-C23A-44F7-98DA-D3C25687EC9B}"/>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pic>
        <p:nvPicPr>
          <p:cNvPr id="11" name="Picture 10">
            <a:extLst>
              <a:ext uri="{FF2B5EF4-FFF2-40B4-BE49-F238E27FC236}">
                <a16:creationId xmlns:a16="http://schemas.microsoft.com/office/drawing/2014/main" id="{890A665A-2D6C-4145-85F9-27DE9EC10B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7371" y="3309820"/>
            <a:ext cx="1627881" cy="3420246"/>
          </a:xfrm>
          <a:prstGeom prst="rect">
            <a:avLst/>
          </a:prstGeom>
        </p:spPr>
      </p:pic>
      <p:pic>
        <p:nvPicPr>
          <p:cNvPr id="12" name="Picture 11">
            <a:extLst>
              <a:ext uri="{FF2B5EF4-FFF2-40B4-BE49-F238E27FC236}">
                <a16:creationId xmlns:a16="http://schemas.microsoft.com/office/drawing/2014/main" id="{A02F9544-AE63-4CC5-A6E5-E29350FB684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203" b="98625" l="2416" r="98699">
                        <a14:foregroundMark x1="60362" y1="58329" x2="69331" y2="87629"/>
                        <a14:foregroundMark x1="69331" y1="87629" x2="60253" y2="87182"/>
                        <a14:foregroundMark x1="9803" y1="72390" x2="5019" y2="69759"/>
                        <a14:foregroundMark x1="11209" y1="37496" x2="11333" y2="36852"/>
                        <a14:foregroundMark x1="10192" y1="42799" x2="10752" y2="39879"/>
                        <a14:foregroundMark x1="5019" y1="69759" x2="9846" y2="44603"/>
                        <a14:foregroundMark x1="60561" y1="39253" x2="72862" y2="51203"/>
                        <a14:foregroundMark x1="72862" y1="51203" x2="80483" y2="85052"/>
                        <a14:foregroundMark x1="80483" y1="85052" x2="66914" y2="90550"/>
                        <a14:foregroundMark x1="60724" y1="84470" x2="60096" y2="83853"/>
                        <a14:foregroundMark x1="66914" y1="90550" x2="60764" y2="84509"/>
                        <a14:foregroundMark x1="60604" y1="35134" x2="88290" y2="57388"/>
                        <a14:foregroundMark x1="88290" y1="57388" x2="87732" y2="80756"/>
                        <a14:foregroundMark x1="87732" y1="80756" x2="67472" y2="83677"/>
                        <a14:foregroundMark x1="67472" y1="83677" x2="60177" y2="76052"/>
                        <a14:foregroundMark x1="60663" y1="29502" x2="66729" y2="28522"/>
                        <a14:foregroundMark x1="66729" y1="28522" x2="74164" y2="41237"/>
                        <a14:foregroundMark x1="74164" y1="41237" x2="65242" y2="62887"/>
                        <a14:foregroundMark x1="65242" y1="62887" x2="60303" y2="64039"/>
                        <a14:foregroundMark x1="23885" y1="2328" x2="33829" y2="2234"/>
                        <a14:foregroundMark x1="33829" y1="2234" x2="37625" y2="5290"/>
                        <a14:foregroundMark x1="60619" y1="33696" x2="62639" y2="50687"/>
                        <a14:foregroundMark x1="62639" y1="50687" x2="65056" y2="36254"/>
                        <a14:foregroundMark x1="65056" y1="36254" x2="81041" y2="62027"/>
                        <a14:foregroundMark x1="81041" y1="62027" x2="68030" y2="89691"/>
                        <a14:foregroundMark x1="68030" y1="89691" x2="60676" y2="84972"/>
                        <a14:foregroundMark x1="59136" y1="94144" x2="60037" y2="96048"/>
                        <a14:foregroundMark x1="60037" y1="96048" x2="58346" y2="95279"/>
                        <a14:foregroundMark x1="60454" y1="49568" x2="68587" y2="55155"/>
                        <a14:foregroundMark x1="68587" y1="55155" x2="72305" y2="69588"/>
                        <a14:foregroundMark x1="72305" y1="69588" x2="60290" y2="65279"/>
                        <a14:foregroundMark x1="60608" y1="34743" x2="63197" y2="34536"/>
                        <a14:foregroundMark x1="63197" y1="34536" x2="60462" y2="48814"/>
                        <a14:foregroundMark x1="60647" y1="31099" x2="65056" y2="27663"/>
                        <a14:foregroundMark x1="65056" y1="27663" x2="85874" y2="44502"/>
                        <a14:foregroundMark x1="85874" y1="44502" x2="74535" y2="58935"/>
                        <a14:foregroundMark x1="74535" y1="58935" x2="88290" y2="47595"/>
                        <a14:foregroundMark x1="88290" y1="47595" x2="85502" y2="62715"/>
                        <a14:foregroundMark x1="85502" y1="62715" x2="69331" y2="61684"/>
                        <a14:foregroundMark x1="69331" y1="61684" x2="72305" y2="46048"/>
                        <a14:foregroundMark x1="72305" y1="46048" x2="86431" y2="57560"/>
                        <a14:foregroundMark x1="86431" y1="57560" x2="73234" y2="68729"/>
                        <a14:foregroundMark x1="73234" y1="68729" x2="60277" y2="66483"/>
                        <a14:foregroundMark x1="60456" y1="49333" x2="60595" y2="49141"/>
                        <a14:foregroundMark x1="60595" y1="49141" x2="74164" y2="54467"/>
                        <a14:foregroundMark x1="74164" y1="54467" x2="75465" y2="67869"/>
                        <a14:foregroundMark x1="75465" y1="67869" x2="60188" y2="75023"/>
                        <a14:foregroundMark x1="10932" y1="16675" x2="9480" y2="15808"/>
                        <a14:foregroundMark x1="12813" y1="4287" x2="13755" y2="1031"/>
                        <a14:foregroundMark x1="11996" y1="7113" x2="12082" y2="6817"/>
                        <a14:foregroundMark x1="9480" y1="15808" x2="10576" y2="12020"/>
                        <a14:foregroundMark x1="26447" y1="3278" x2="31227" y2="4124"/>
                        <a14:foregroundMark x1="13755" y1="1031" x2="17640" y2="1719"/>
                        <a14:foregroundMark x1="31227" y1="4124" x2="46654" y2="2921"/>
                        <a14:foregroundMark x1="46654" y1="2921" x2="46469" y2="4156"/>
                        <a14:foregroundMark x1="7249" y1="29381" x2="10361" y2="31921"/>
                        <a14:foregroundMark x1="10783" y1="40016" x2="7993" y2="39003"/>
                        <a14:foregroundMark x1="7993" y1="39003" x2="10037" y2="23883"/>
                        <a14:foregroundMark x1="10037" y1="23883" x2="6134" y2="6357"/>
                        <a14:foregroundMark x1="6134" y1="6357" x2="7249" y2="16495"/>
                        <a14:foregroundMark x1="42937" y1="2749" x2="45207" y2="4173"/>
                        <a14:foregroundMark x1="38866" y1="5029" x2="39033" y2="859"/>
                        <a14:foregroundMark x1="39033" y1="859" x2="58364" y2="1203"/>
                        <a14:foregroundMark x1="58364" y1="1203" x2="59335" y2="8086"/>
                        <a14:foregroundMark x1="86617" y1="71134" x2="78067" y2="90550"/>
                        <a14:foregroundMark x1="78067" y1="90550" x2="60090" y2="92771"/>
                        <a14:foregroundMark x1="19440" y1="96489" x2="14684" y2="97251"/>
                        <a14:foregroundMark x1="14684" y1="97251" x2="33271" y2="97766"/>
                        <a14:foregroundMark x1="33271" y1="97766" x2="18216" y2="98454"/>
                        <a14:foregroundMark x1="18216" y1="98454" x2="37918" y2="96633"/>
                        <a14:foregroundMark x1="29639" y1="96245" x2="29345" y2="96235"/>
                        <a14:foregroundMark x1="35258" y1="96444" x2="32739" y2="96355"/>
                        <a14:foregroundMark x1="59273" y1="93946" x2="80112" y2="96392"/>
                        <a14:foregroundMark x1="80112" y1="96392" x2="84015" y2="95017"/>
                        <a14:foregroundMark x1="47067" y1="98374" x2="88662" y2="93299"/>
                        <a14:foregroundMark x1="42193" y1="98969" x2="46679" y2="98422"/>
                        <a14:foregroundMark x1="88662" y1="93299" x2="84387" y2="93471"/>
                        <a14:foregroundMark x1="91264" y1="65120" x2="90892" y2="80584"/>
                        <a14:foregroundMark x1="90892" y1="80584" x2="98699" y2="92784"/>
                        <a14:foregroundMark x1="98699" y1="92784" x2="89033" y2="91581"/>
                        <a14:foregroundMark x1="6691" y1="94330" x2="2416" y2="98454"/>
                        <a14:backgroundMark x1="22862" y1="15636" x2="18587" y2="29210"/>
                        <a14:backgroundMark x1="18587" y1="29210" x2="21933" y2="57216"/>
                        <a14:backgroundMark x1="21933" y1="57216" x2="33829" y2="65464"/>
                        <a14:backgroundMark x1="33829" y1="65464" x2="45353" y2="53952"/>
                        <a14:backgroundMark x1="45353" y1="53952" x2="41450" y2="37973"/>
                        <a14:backgroundMark x1="41450" y1="37973" x2="27138" y2="36254"/>
                        <a14:backgroundMark x1="27138" y1="36254" x2="25279" y2="52405"/>
                        <a14:backgroundMark x1="25279" y1="52405" x2="28253" y2="67698"/>
                        <a14:backgroundMark x1="28253" y1="67698" x2="37546" y2="54639"/>
                        <a14:backgroundMark x1="37546" y1="54639" x2="24907" y2="72509"/>
                        <a14:backgroundMark x1="24907" y1="72509" x2="13569" y2="64261"/>
                        <a14:backgroundMark x1="13569" y1="64261" x2="16357" y2="20962"/>
                        <a14:backgroundMark x1="16357" y1="20962" x2="45911" y2="13574"/>
                        <a14:backgroundMark x1="45911" y1="13574" x2="50558" y2="30928"/>
                        <a14:backgroundMark x1="50558" y1="30928" x2="38476" y2="77663"/>
                        <a14:backgroundMark x1="38476" y1="77663" x2="41450" y2="62887"/>
                        <a14:backgroundMark x1="41450" y1="62887" x2="47955" y2="75086"/>
                        <a14:backgroundMark x1="47955" y1="75086" x2="23606" y2="93643"/>
                        <a14:backgroundMark x1="23606" y1="93643" x2="22491" y2="84880"/>
                        <a14:backgroundMark x1="36989" y1="20790" x2="36989" y2="53093"/>
                        <a14:backgroundMark x1="28067" y1="28522" x2="38290" y2="25086"/>
                        <a14:backgroundMark x1="28067" y1="29038" x2="28067" y2="29038"/>
                        <a14:backgroundMark x1="26766" y1="32302" x2="26766" y2="32302"/>
                        <a14:backgroundMark x1="26766" y1="32302" x2="26766" y2="32302"/>
                        <a14:backgroundMark x1="26766" y1="32302" x2="26766" y2="32302"/>
                        <a14:backgroundMark x1="26766" y1="32302" x2="26766" y2="32302"/>
                        <a14:backgroundMark x1="26766" y1="32302" x2="26766" y2="32302"/>
                        <a14:backgroundMark x1="26766" y1="32302" x2="26766" y2="32302"/>
                        <a14:backgroundMark x1="25279" y1="34880" x2="21004" y2="6186"/>
                        <a14:backgroundMark x1="21004" y1="6186" x2="17286" y2="21134"/>
                        <a14:backgroundMark x1="17286" y1="21134" x2="15242" y2="7216"/>
                        <a14:backgroundMark x1="15242" y1="7216" x2="14126" y2="36942"/>
                        <a14:backgroundMark x1="14126" y1="36942" x2="15056" y2="41065"/>
                        <a14:backgroundMark x1="16357" y1="7045" x2="19703" y2="5670"/>
                        <a14:backgroundMark x1="21561" y1="2749" x2="21190" y2="5670"/>
                        <a14:backgroundMark x1="23792" y1="11856" x2="38104" y2="8076"/>
                        <a14:backgroundMark x1="38104" y1="8076" x2="46283" y2="8419"/>
                        <a14:backgroundMark x1="48699" y1="4124" x2="49628" y2="60309"/>
                        <a14:backgroundMark x1="53160" y1="12543" x2="53346" y2="63230"/>
                        <a14:backgroundMark x1="56877" y1="13574" x2="56134" y2="84880"/>
                        <a14:backgroundMark x1="56134" y1="84880" x2="54275" y2="87457"/>
                        <a14:backgroundMark x1="49628" y1="71478" x2="39777" y2="81443"/>
                        <a14:backgroundMark x1="39777" y1="81443" x2="25836" y2="88660"/>
                        <a14:backgroundMark x1="25836" y1="88660" x2="30669" y2="75430"/>
                        <a14:backgroundMark x1="30669" y1="75430" x2="42007" y2="73196"/>
                        <a14:backgroundMark x1="29554" y1="71478" x2="20074" y2="90893"/>
                        <a14:backgroundMark x1="17472" y1="77491" x2="15056" y2="92955"/>
                        <a14:backgroundMark x1="15056" y1="92955" x2="30855" y2="94158"/>
                        <a14:backgroundMark x1="30855" y1="94158" x2="44796" y2="90378"/>
                        <a14:backgroundMark x1="49628" y1="65120" x2="52974" y2="83849"/>
                        <a14:backgroundMark x1="52974" y1="83849" x2="47770" y2="96392"/>
                        <a14:backgroundMark x1="47770" y1="96392" x2="49071" y2="82990"/>
                        <a14:backgroundMark x1="49071" y1="82990" x2="49071" y2="82990"/>
                        <a14:backgroundMark x1="47770" y1="52234" x2="47584" y2="69759"/>
                        <a14:backgroundMark x1="53346" y1="5670" x2="50000" y2="19072"/>
                        <a14:backgroundMark x1="50000" y1="19072" x2="50000" y2="19072"/>
                        <a14:backgroundMark x1="55204" y1="11856" x2="56506" y2="15636"/>
                        <a14:backgroundMark x1="55576" y1="8419" x2="56506" y2="17354"/>
                        <a14:backgroundMark x1="45911" y1="17354" x2="38290" y2="52234"/>
                        <a14:backgroundMark x1="39219" y1="13058" x2="19703" y2="40550"/>
                        <a14:backgroundMark x1="21561" y1="17698" x2="36431" y2="54639"/>
                        <a14:backgroundMark x1="36059" y1="29725" x2="46468" y2="87973"/>
                        <a14:backgroundMark x1="46468" y1="87973" x2="55204" y2="91753"/>
                        <a14:backgroundMark x1="37361" y1="93471" x2="55204" y2="94158"/>
                        <a14:backgroundMark x1="22862" y1="49485" x2="18401" y2="80756"/>
                        <a14:backgroundMark x1="18401" y1="80756" x2="16729" y2="64777"/>
                        <a14:backgroundMark x1="16729" y1="64777" x2="22677" y2="52062"/>
                        <a14:backgroundMark x1="22677" y1="52062" x2="29182" y2="68729"/>
                        <a14:backgroundMark x1="29182" y1="68729" x2="41264" y2="76976"/>
                        <a14:backgroundMark x1="41264" y1="76976" x2="27138" y2="68900"/>
                        <a14:backgroundMark x1="27138" y1="68900" x2="27509" y2="64089"/>
                        <a14:backgroundMark x1="13755" y1="63230" x2="13755" y2="80069"/>
                        <a14:backgroundMark x1="36989" y1="62027" x2="34572" y2="75773"/>
                        <a14:backgroundMark x1="34572" y1="75773" x2="26394" y2="87285"/>
                        <a14:backgroundMark x1="26394" y1="87285" x2="23420" y2="87801"/>
                        <a14:backgroundMark x1="46840" y1="81787" x2="31784" y2="92096"/>
                        <a14:backgroundMark x1="57063" y1="90378" x2="53717" y2="95189"/>
                        <a14:backgroundMark x1="56877" y1="83849" x2="55204" y2="92612"/>
                        <a14:backgroundMark x1="25651" y1="18213" x2="38848" y2="11168"/>
                        <a14:backgroundMark x1="38848" y1="11168" x2="41264" y2="13402"/>
                        <a14:backgroundMark x1="45725" y1="11340" x2="31413" y2="32302"/>
                        <a14:backgroundMark x1="16357" y1="4124" x2="17286" y2="21306"/>
                        <a14:backgroundMark x1="16914" y1="3952" x2="24721" y2="24227"/>
                        <a14:backgroundMark x1="24349" y1="7388" x2="31784" y2="34536"/>
                        <a14:backgroundMark x1="22862" y1="2405" x2="22862" y2="2405"/>
                        <a14:backgroundMark x1="22119" y1="37973" x2="11896" y2="46220"/>
                        <a14:backgroundMark x1="41264" y1="15292" x2="26208" y2="10481"/>
                        <a14:backgroundMark x1="26208" y1="10481" x2="40892" y2="7388"/>
                        <a14:backgroundMark x1="40892" y1="7388" x2="41636" y2="7904"/>
                        <a14:backgroundMark x1="16357" y1="3093" x2="25279" y2="6701"/>
                        <a14:backgroundMark x1="17472" y1="3608" x2="14498" y2="13918"/>
                        <a14:backgroundMark x1="19331" y1="3265" x2="13755" y2="13402"/>
                        <a14:backgroundMark x1="14498" y1="6529" x2="12268" y2="7045"/>
                      </a14:backgroundRemoval>
                    </a14:imgEffect>
                  </a14:imgLayer>
                </a14:imgProps>
              </a:ext>
            </a:extLst>
          </a:blip>
          <a:stretch>
            <a:fillRect/>
          </a:stretch>
        </p:blipFill>
        <p:spPr>
          <a:xfrm>
            <a:off x="6096000" y="3309820"/>
            <a:ext cx="3279932" cy="3548180"/>
          </a:xfrm>
          <a:prstGeom prst="rect">
            <a:avLst/>
          </a:prstGeom>
        </p:spPr>
      </p:pic>
      <p:pic>
        <p:nvPicPr>
          <p:cNvPr id="13" name="Picture 12">
            <a:extLst>
              <a:ext uri="{FF2B5EF4-FFF2-40B4-BE49-F238E27FC236}">
                <a16:creationId xmlns:a16="http://schemas.microsoft.com/office/drawing/2014/main" id="{AD6C6F2B-2A57-45E1-81EE-305D3CD42D2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764" b="99008" l="9950" r="89762">
                        <a14:foregroundMark x1="56934" y1="10666" x2="55804" y2="16759"/>
                        <a14:foregroundMark x1="58399" y1="2756" x2="57979" y2="5022"/>
                        <a14:foregroundMark x1="56127" y1="35822" x2="56164" y2="38037"/>
                        <a14:foregroundMark x1="55953" y1="25553" x2="56044" y2="30954"/>
                        <a14:foregroundMark x1="55804" y1="16759" x2="55899" y2="22388"/>
                        <a14:foregroundMark x1="19322" y1="61080" x2="18169" y2="80706"/>
                        <a14:foregroundMark x1="18169" y1="80706" x2="25379" y2="92613"/>
                        <a14:foregroundMark x1="25379" y1="92613" x2="33021" y2="80706"/>
                        <a14:foregroundMark x1="33021" y1="80706" x2="22206" y2="62183"/>
                        <a14:foregroundMark x1="22206" y1="62183" x2="13554" y2="67144"/>
                        <a14:foregroundMark x1="13554" y1="67144" x2="11968" y2="88754"/>
                        <a14:foregroundMark x1="11968" y1="88754" x2="33453" y2="91731"/>
                        <a14:foregroundMark x1="33453" y1="91731" x2="32300" y2="77067"/>
                        <a14:foregroundMark x1="32300" y1="77067" x2="24009" y2="70562"/>
                        <a14:foregroundMark x1="24009" y1="70562" x2="19394" y2="89416"/>
                        <a14:foregroundMark x1="19394" y1="89416" x2="28983" y2="78501"/>
                        <a14:foregroundMark x1="28983" y1="78501" x2="29344" y2="62734"/>
                        <a14:foregroundMark x1="29344" y1="62734" x2="24874" y2="83572"/>
                        <a14:foregroundMark x1="24874" y1="83572" x2="31723" y2="74642"/>
                        <a14:foregroundMark x1="31723" y1="74642" x2="30570" y2="92062"/>
                        <a14:foregroundMark x1="30570" y1="92062" x2="31579" y2="89857"/>
                        <a14:foregroundMark x1="16510" y1="95921" x2="42754" y2="99559"/>
                        <a14:foregroundMark x1="42754" y1="99559" x2="34535" y2="92613"/>
                        <a14:foregroundMark x1="34535" y1="92613" x2="23288" y2="91400"/>
                        <a14:foregroundMark x1="23288" y1="91400" x2="51334" y2="97905"/>
                        <a14:foregroundMark x1="51334" y1="97905" x2="26748" y2="87541"/>
                        <a14:foregroundMark x1="26748" y1="87541" x2="36265" y2="88534"/>
                        <a14:foregroundMark x1="36265" y1="88534" x2="17880" y2="63506"/>
                        <a14:foregroundMark x1="17880" y1="63506" x2="17087" y2="46968"/>
                        <a14:foregroundMark x1="17087" y1="46968" x2="17448" y2="81036"/>
                        <a14:foregroundMark x1="17448" y1="81036" x2="21629" y2="62183"/>
                        <a14:foregroundMark x1="21629" y1="62183" x2="20548" y2="87982"/>
                        <a14:foregroundMark x1="20548" y1="87982" x2="19971" y2="70452"/>
                        <a14:foregroundMark x1="19971" y1="70452" x2="17736" y2="99008"/>
                        <a14:foregroundMark x1="17736" y1="99008" x2="17159" y2="97574"/>
                        <a14:foregroundMark x1="61594" y1="3133" x2="62653" y2="1764"/>
                        <a14:foregroundMark x1="55660" y1="10805" x2="56637" y2="9541"/>
                        <a14:foregroundMark x1="62653" y1="1764" x2="71593" y2="4520"/>
                        <a14:foregroundMark x1="71593" y1="4520" x2="80028" y2="3087"/>
                        <a14:foregroundMark x1="85077" y1="13782" x2="85436" y2="14664"/>
                        <a14:foregroundMark x1="84736" y1="12945" x2="85077" y2="13782"/>
                        <a14:foregroundMark x1="85436" y1="14664" x2="86229" y2="23815"/>
                        <a14:foregroundMark x1="86734" y1="25579" x2="86734" y2="86880"/>
                        <a14:foregroundMark x1="55804" y1="25248" x2="56309" y2="89636"/>
                        <a14:foregroundMark x1="55299" y1="25028" x2="55299" y2="25028"/>
                        <a14:foregroundMark x1="55660" y1="23484" x2="55660" y2="23484"/>
                        <a14:foregroundMark x1="55516" y1="25248" x2="55516" y2="25248"/>
                        <a14:foregroundMark x1="55948" y1="21279" x2="55948" y2="28335"/>
                        <a14:backgroundMark x1="63663" y1="16318" x2="63663" y2="51047"/>
                        <a14:backgroundMark x1="63663" y1="51047" x2="66258" y2="65380"/>
                        <a14:backgroundMark x1="66258" y1="65380" x2="75126" y2="69680"/>
                        <a14:backgroundMark x1="75126" y1="69680" x2="79957" y2="54355"/>
                        <a14:backgroundMark x1="79957" y1="54355" x2="78154" y2="37155"/>
                        <a14:backgroundMark x1="78154" y1="37155" x2="68854" y2="34950"/>
                        <a14:backgroundMark x1="68854" y1="34950" x2="66835" y2="49394"/>
                        <a14:backgroundMark x1="66835" y1="49394" x2="69214" y2="63286"/>
                        <a14:backgroundMark x1="69214" y1="63286" x2="76136" y2="54135"/>
                        <a14:backgroundMark x1="76136" y1="54135" x2="76136" y2="52040"/>
                        <a14:backgroundMark x1="62221" y1="29548" x2="71521" y2="29548"/>
                        <a14:backgroundMark x1="71521" y1="29548" x2="79452" y2="36494"/>
                        <a14:backgroundMark x1="79452" y1="36494" x2="75198" y2="50937"/>
                        <a14:backgroundMark x1="75198" y1="50937" x2="64672" y2="56670"/>
                        <a14:backgroundMark x1="64672" y1="56670" x2="57488" y2="44500"/>
                        <a14:backgroundMark x1="57481" y1="22833" x2="63374" y2="18523"/>
                        <a14:backgroundMark x1="63374" y1="18523" x2="72386" y2="28997"/>
                        <a14:backgroundMark x1="72386" y1="28997" x2="78371" y2="46527"/>
                        <a14:backgroundMark x1="78371" y1="46527" x2="70872" y2="39361"/>
                        <a14:backgroundMark x1="70872" y1="39361" x2="79380" y2="59096"/>
                        <a14:backgroundMark x1="79380" y1="59096" x2="80678" y2="82690"/>
                        <a14:backgroundMark x1="80678" y1="82690" x2="71810" y2="86770"/>
                        <a14:backgroundMark x1="71810" y1="86770" x2="59337" y2="69791"/>
                        <a14:backgroundMark x1="59337" y1="69791" x2="64600" y2="58324"/>
                        <a14:backgroundMark x1="64600" y1="58324" x2="68565" y2="71555"/>
                        <a14:backgroundMark x1="68565" y1="71555" x2="67412" y2="69791"/>
                        <a14:backgroundMark x1="61860" y1="10805" x2="61860" y2="10805"/>
                        <a14:backgroundMark x1="80822" y1="14002" x2="80822" y2="14002"/>
                        <a14:backgroundMark x1="68709" y1="88093" x2="68709" y2="88093"/>
                        <a14:backgroundMark x1="63158" y1="80816" x2="66907" y2="93164"/>
                        <a14:backgroundMark x1="66907" y1="93164" x2="75631" y2="90408"/>
                        <a14:backgroundMark x1="75631" y1="90408" x2="72531" y2="84564"/>
                        <a14:backgroundMark x1="62509" y1="13010" x2="71665" y2="17641"/>
                        <a14:backgroundMark x1="71665" y1="17641" x2="73468" y2="19515"/>
                        <a14:backgroundMark x1="81471" y1="8490" x2="76280" y2="21499"/>
                        <a14:backgroundMark x1="81975" y1="7277" x2="82480" y2="15546"/>
                        <a14:backgroundMark x1="83129" y1="6505" x2="83273" y2="19074"/>
                        <a14:backgroundMark x1="81327" y1="5513" x2="82624" y2="5513"/>
                        <a14:backgroundMark x1="81182" y1="5072" x2="81182" y2="5072"/>
                        <a14:backgroundMark x1="81471" y1="4300" x2="80534" y2="4300"/>
                        <a14:backgroundMark x1="58399" y1="5292" x2="61572" y2="5072"/>
                        <a14:backgroundMark x1="58255" y1="6064" x2="58255" y2="9041"/>
                        <a14:backgroundMark x1="58399" y1="5072" x2="58111" y2="10805"/>
                        <a14:backgroundMark x1="84787" y1="13782" x2="84787" y2="13782"/>
                        <a14:backgroundMark x1="84932" y1="13561" x2="84932" y2="13561"/>
                        <a14:backgroundMark x1="84932" y1="13561" x2="84932" y2="13561"/>
                        <a14:backgroundMark x1="84932" y1="13561" x2="84932" y2="13561"/>
                        <a14:backgroundMark x1="84932" y1="13561" x2="84932" y2="13561"/>
                        <a14:backgroundMark x1="84932" y1="13561" x2="84932" y2="13561"/>
                        <a14:backgroundMark x1="84932" y1="13561" x2="84932" y2="13561"/>
                      </a14:backgroundRemoval>
                    </a14:imgEffect>
                  </a14:imgLayer>
                </a14:imgProps>
              </a:ext>
            </a:extLst>
          </a:blip>
          <a:srcRect l="48662"/>
          <a:stretch/>
        </p:blipFill>
        <p:spPr>
          <a:xfrm>
            <a:off x="6003785" y="3246403"/>
            <a:ext cx="2784739" cy="3547080"/>
          </a:xfrm>
          <a:prstGeom prst="rect">
            <a:avLst/>
          </a:prstGeom>
        </p:spPr>
      </p:pic>
      <p:sp>
        <p:nvSpPr>
          <p:cNvPr id="2" name="TextBox 1">
            <a:extLst>
              <a:ext uri="{FF2B5EF4-FFF2-40B4-BE49-F238E27FC236}">
                <a16:creationId xmlns:a16="http://schemas.microsoft.com/office/drawing/2014/main" id="{C8C5C1BC-8092-465D-BD62-0EAFD02C2807}"/>
              </a:ext>
            </a:extLst>
          </p:cNvPr>
          <p:cNvSpPr txBox="1"/>
          <p:nvPr/>
        </p:nvSpPr>
        <p:spPr>
          <a:xfrm>
            <a:off x="217714" y="1578781"/>
            <a:ext cx="3581819" cy="2662267"/>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Login:</a:t>
            </a:r>
          </a:p>
          <a:p>
            <a:pPr algn="just"/>
            <a:r>
              <a:rPr lang="en-US" dirty="0">
                <a:latin typeface="Times New Roman" panose="02020603050405020304" pitchFamily="18" charset="0"/>
                <a:cs typeface="Times New Roman" panose="02020603050405020304" pitchFamily="18" charset="0"/>
              </a:rPr>
              <a:t>	It is mainly a login Page. After Successful registration, we can enter the next page. Here </a:t>
            </a:r>
            <a:r>
              <a:rPr lang="en-US" dirty="0" err="1">
                <a:latin typeface="Times New Roman" panose="02020603050405020304" pitchFamily="18" charset="0"/>
                <a:cs typeface="Times New Roman" panose="02020603050405020304" pitchFamily="18" charset="0"/>
              </a:rPr>
              <a:t>SharedPreference</a:t>
            </a:r>
            <a:r>
              <a:rPr lang="en-US" dirty="0">
                <a:latin typeface="Times New Roman" panose="02020603050405020304" pitchFamily="18" charset="0"/>
                <a:cs typeface="Times New Roman" panose="02020603050405020304" pitchFamily="18" charset="0"/>
              </a:rPr>
              <a:t> system is used to access next page. If name and password are right then pressing login button  this layout will intent Home page.</a:t>
            </a:r>
          </a:p>
        </p:txBody>
      </p:sp>
      <p:sp>
        <p:nvSpPr>
          <p:cNvPr id="14" name="TextBox 13">
            <a:extLst>
              <a:ext uri="{FF2B5EF4-FFF2-40B4-BE49-F238E27FC236}">
                <a16:creationId xmlns:a16="http://schemas.microsoft.com/office/drawing/2014/main" id="{800F381C-278B-4AED-B7B9-D8CD8C2D0D28}"/>
              </a:ext>
            </a:extLst>
          </p:cNvPr>
          <p:cNvSpPr txBox="1"/>
          <p:nvPr/>
        </p:nvSpPr>
        <p:spPr>
          <a:xfrm>
            <a:off x="8325087" y="1578781"/>
            <a:ext cx="3581819" cy="2662267"/>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Registration:</a:t>
            </a:r>
          </a:p>
          <a:p>
            <a:pPr algn="just"/>
            <a:r>
              <a:rPr lang="en-US" dirty="0">
                <a:latin typeface="Times New Roman" panose="02020603050405020304" pitchFamily="18" charset="0"/>
                <a:cs typeface="Times New Roman" panose="02020603050405020304" pitchFamily="18" charset="0"/>
              </a:rPr>
              <a:t>	It is mainly a layout to resister name and password. Password needs minimum 4 character and password should be confirmed as before is inserted. If resister button is pressed and before criteria is fulfilled then the layout will changed to Login page.</a:t>
            </a:r>
          </a:p>
        </p:txBody>
      </p:sp>
    </p:spTree>
    <p:extLst>
      <p:ext uri="{BB962C8B-B14F-4D97-AF65-F5344CB8AC3E}">
        <p14:creationId xmlns:p14="http://schemas.microsoft.com/office/powerpoint/2010/main" val="24830277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1000"/>
                                        <p:tgtEl>
                                          <p:spTgt spid="11"/>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10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10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88320-8A80-4DB4-9A5B-7E78E76866F7}"/>
              </a:ext>
            </a:extLst>
          </p:cNvPr>
          <p:cNvPicPr>
            <a:picLocks noChangeAspect="1"/>
          </p:cNvPicPr>
          <p:nvPr/>
        </p:nvPicPr>
        <p:blipFill>
          <a:blip r:embed="rId2"/>
          <a:stretch>
            <a:fillRect/>
          </a:stretch>
        </p:blipFill>
        <p:spPr>
          <a:xfrm>
            <a:off x="0" y="6212685"/>
            <a:ext cx="2255716" cy="579170"/>
          </a:xfrm>
          <a:prstGeom prst="rect">
            <a:avLst/>
          </a:prstGeom>
        </p:spPr>
      </p:pic>
      <p:pic>
        <p:nvPicPr>
          <p:cNvPr id="5" name="Picture 4">
            <a:extLst>
              <a:ext uri="{FF2B5EF4-FFF2-40B4-BE49-F238E27FC236}">
                <a16:creationId xmlns:a16="http://schemas.microsoft.com/office/drawing/2014/main" id="{3F7EF22F-E529-49AA-82F2-4F3183485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000" y="3342169"/>
            <a:ext cx="1664208" cy="3383541"/>
          </a:xfrm>
          <a:prstGeom prst="rect">
            <a:avLst/>
          </a:prstGeom>
        </p:spPr>
      </p:pic>
      <p:pic>
        <p:nvPicPr>
          <p:cNvPr id="6" name="Picture 5">
            <a:extLst>
              <a:ext uri="{FF2B5EF4-FFF2-40B4-BE49-F238E27FC236}">
                <a16:creationId xmlns:a16="http://schemas.microsoft.com/office/drawing/2014/main" id="{C95624C2-599F-4899-828A-9C8A740EA5B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64" b="99008" l="9950" r="89762">
                        <a14:foregroundMark x1="56934" y1="10666" x2="55804" y2="16759"/>
                        <a14:foregroundMark x1="58399" y1="2756" x2="57979" y2="5022"/>
                        <a14:foregroundMark x1="56127" y1="35822" x2="56164" y2="38037"/>
                        <a14:foregroundMark x1="55953" y1="25553" x2="56044" y2="30954"/>
                        <a14:foregroundMark x1="55804" y1="16759" x2="55899" y2="22388"/>
                        <a14:foregroundMark x1="19322" y1="61080" x2="18169" y2="80706"/>
                        <a14:foregroundMark x1="18169" y1="80706" x2="25379" y2="92613"/>
                        <a14:foregroundMark x1="25379" y1="92613" x2="33021" y2="80706"/>
                        <a14:foregroundMark x1="33021" y1="80706" x2="22206" y2="62183"/>
                        <a14:foregroundMark x1="22206" y1="62183" x2="13554" y2="67144"/>
                        <a14:foregroundMark x1="13554" y1="67144" x2="11968" y2="88754"/>
                        <a14:foregroundMark x1="11968" y1="88754" x2="33453" y2="91731"/>
                        <a14:foregroundMark x1="33453" y1="91731" x2="32300" y2="77067"/>
                        <a14:foregroundMark x1="32300" y1="77067" x2="24009" y2="70562"/>
                        <a14:foregroundMark x1="24009" y1="70562" x2="19394" y2="89416"/>
                        <a14:foregroundMark x1="19394" y1="89416" x2="28983" y2="78501"/>
                        <a14:foregroundMark x1="28983" y1="78501" x2="29344" y2="62734"/>
                        <a14:foregroundMark x1="29344" y1="62734" x2="24874" y2="83572"/>
                        <a14:foregroundMark x1="24874" y1="83572" x2="31723" y2="74642"/>
                        <a14:foregroundMark x1="31723" y1="74642" x2="30570" y2="92062"/>
                        <a14:foregroundMark x1="30570" y1="92062" x2="31579" y2="89857"/>
                        <a14:foregroundMark x1="16510" y1="95921" x2="42754" y2="99559"/>
                        <a14:foregroundMark x1="42754" y1="99559" x2="34535" y2="92613"/>
                        <a14:foregroundMark x1="34535" y1="92613" x2="23288" y2="91400"/>
                        <a14:foregroundMark x1="23288" y1="91400" x2="51334" y2="97905"/>
                        <a14:foregroundMark x1="51334" y1="97905" x2="26748" y2="87541"/>
                        <a14:foregroundMark x1="26748" y1="87541" x2="36265" y2="88534"/>
                        <a14:foregroundMark x1="36265" y1="88534" x2="17880" y2="63506"/>
                        <a14:foregroundMark x1="17880" y1="63506" x2="17087" y2="46968"/>
                        <a14:foregroundMark x1="17087" y1="46968" x2="17448" y2="81036"/>
                        <a14:foregroundMark x1="17448" y1="81036" x2="21629" y2="62183"/>
                        <a14:foregroundMark x1="21629" y1="62183" x2="20548" y2="87982"/>
                        <a14:foregroundMark x1="20548" y1="87982" x2="19971" y2="70452"/>
                        <a14:foregroundMark x1="19971" y1="70452" x2="17736" y2="99008"/>
                        <a14:foregroundMark x1="17736" y1="99008" x2="17159" y2="97574"/>
                        <a14:foregroundMark x1="61594" y1="3133" x2="62653" y2="1764"/>
                        <a14:foregroundMark x1="55660" y1="10805" x2="56637" y2="9541"/>
                        <a14:foregroundMark x1="62653" y1="1764" x2="71593" y2="4520"/>
                        <a14:foregroundMark x1="71593" y1="4520" x2="80028" y2="3087"/>
                        <a14:foregroundMark x1="85077" y1="13782" x2="85436" y2="14664"/>
                        <a14:foregroundMark x1="84736" y1="12945" x2="85077" y2="13782"/>
                        <a14:foregroundMark x1="85436" y1="14664" x2="86229" y2="23815"/>
                        <a14:foregroundMark x1="86734" y1="25579" x2="86734" y2="86880"/>
                        <a14:foregroundMark x1="55804" y1="25248" x2="56309" y2="89636"/>
                        <a14:foregroundMark x1="55299" y1="25028" x2="55299" y2="25028"/>
                        <a14:foregroundMark x1="55660" y1="23484" x2="55660" y2="23484"/>
                        <a14:foregroundMark x1="55516" y1="25248" x2="55516" y2="25248"/>
                        <a14:foregroundMark x1="55948" y1="21279" x2="55948" y2="28335"/>
                        <a14:backgroundMark x1="63663" y1="16318" x2="63663" y2="51047"/>
                        <a14:backgroundMark x1="63663" y1="51047" x2="66258" y2="65380"/>
                        <a14:backgroundMark x1="66258" y1="65380" x2="75126" y2="69680"/>
                        <a14:backgroundMark x1="75126" y1="69680" x2="79957" y2="54355"/>
                        <a14:backgroundMark x1="79957" y1="54355" x2="78154" y2="37155"/>
                        <a14:backgroundMark x1="78154" y1="37155" x2="68854" y2="34950"/>
                        <a14:backgroundMark x1="68854" y1="34950" x2="66835" y2="49394"/>
                        <a14:backgroundMark x1="66835" y1="49394" x2="69214" y2="63286"/>
                        <a14:backgroundMark x1="69214" y1="63286" x2="76136" y2="54135"/>
                        <a14:backgroundMark x1="76136" y1="54135" x2="76136" y2="52040"/>
                        <a14:backgroundMark x1="62221" y1="29548" x2="71521" y2="29548"/>
                        <a14:backgroundMark x1="71521" y1="29548" x2="79452" y2="36494"/>
                        <a14:backgroundMark x1="79452" y1="36494" x2="75198" y2="50937"/>
                        <a14:backgroundMark x1="75198" y1="50937" x2="64672" y2="56670"/>
                        <a14:backgroundMark x1="64672" y1="56670" x2="57488" y2="44500"/>
                        <a14:backgroundMark x1="57481" y1="22833" x2="63374" y2="18523"/>
                        <a14:backgroundMark x1="63374" y1="18523" x2="72386" y2="28997"/>
                        <a14:backgroundMark x1="72386" y1="28997" x2="78371" y2="46527"/>
                        <a14:backgroundMark x1="78371" y1="46527" x2="70872" y2="39361"/>
                        <a14:backgroundMark x1="70872" y1="39361" x2="79380" y2="59096"/>
                        <a14:backgroundMark x1="79380" y1="59096" x2="80678" y2="82690"/>
                        <a14:backgroundMark x1="80678" y1="82690" x2="71810" y2="86770"/>
                        <a14:backgroundMark x1="71810" y1="86770" x2="59337" y2="69791"/>
                        <a14:backgroundMark x1="59337" y1="69791" x2="64600" y2="58324"/>
                        <a14:backgroundMark x1="64600" y1="58324" x2="68565" y2="71555"/>
                        <a14:backgroundMark x1="68565" y1="71555" x2="67412" y2="69791"/>
                        <a14:backgroundMark x1="61860" y1="10805" x2="61860" y2="10805"/>
                        <a14:backgroundMark x1="80822" y1="14002" x2="80822" y2="14002"/>
                        <a14:backgroundMark x1="68709" y1="88093" x2="68709" y2="88093"/>
                        <a14:backgroundMark x1="63158" y1="80816" x2="66907" y2="93164"/>
                        <a14:backgroundMark x1="66907" y1="93164" x2="75631" y2="90408"/>
                        <a14:backgroundMark x1="75631" y1="90408" x2="72531" y2="84564"/>
                        <a14:backgroundMark x1="62509" y1="13010" x2="71665" y2="17641"/>
                        <a14:backgroundMark x1="71665" y1="17641" x2="73468" y2="19515"/>
                        <a14:backgroundMark x1="81471" y1="8490" x2="76280" y2="21499"/>
                        <a14:backgroundMark x1="81975" y1="7277" x2="82480" y2="15546"/>
                        <a14:backgroundMark x1="83129" y1="6505" x2="83273" y2="19074"/>
                        <a14:backgroundMark x1="81327" y1="5513" x2="82624" y2="5513"/>
                        <a14:backgroundMark x1="81182" y1="5072" x2="81182" y2="5072"/>
                        <a14:backgroundMark x1="81471" y1="4300" x2="80534" y2="4300"/>
                        <a14:backgroundMark x1="58399" y1="5292" x2="61572" y2="5072"/>
                        <a14:backgroundMark x1="58255" y1="6064" x2="58255" y2="9041"/>
                        <a14:backgroundMark x1="58399" y1="5072" x2="58111" y2="10805"/>
                        <a14:backgroundMark x1="84787" y1="13782" x2="84787" y2="13782"/>
                        <a14:backgroundMark x1="84932" y1="13561" x2="84932" y2="13561"/>
                        <a14:backgroundMark x1="84932" y1="13561" x2="84932" y2="13561"/>
                        <a14:backgroundMark x1="84932" y1="13561" x2="84932" y2="13561"/>
                        <a14:backgroundMark x1="84932" y1="13561" x2="84932" y2="13561"/>
                        <a14:backgroundMark x1="84932" y1="13561" x2="84932" y2="13561"/>
                        <a14:backgroundMark x1="84932" y1="13561" x2="84932" y2="13561"/>
                      </a14:backgroundRemoval>
                    </a14:imgEffect>
                  </a14:imgLayer>
                </a14:imgProps>
              </a:ext>
            </a:extLst>
          </a:blip>
          <a:stretch>
            <a:fillRect/>
          </a:stretch>
        </p:blipFill>
        <p:spPr>
          <a:xfrm>
            <a:off x="1136736" y="3244775"/>
            <a:ext cx="5424256" cy="3547080"/>
          </a:xfrm>
          <a:prstGeom prst="rect">
            <a:avLst/>
          </a:prstGeom>
        </p:spPr>
      </p:pic>
      <p:sp>
        <p:nvSpPr>
          <p:cNvPr id="8" name="Rectangle 7">
            <a:extLst>
              <a:ext uri="{FF2B5EF4-FFF2-40B4-BE49-F238E27FC236}">
                <a16:creationId xmlns:a16="http://schemas.microsoft.com/office/drawing/2014/main" id="{DDA06F32-B244-4911-A237-E301A89C9370}"/>
              </a:ext>
            </a:extLst>
          </p:cNvPr>
          <p:cNvSpPr/>
          <p:nvPr/>
        </p:nvSpPr>
        <p:spPr>
          <a:xfrm>
            <a:off x="0" y="267678"/>
            <a:ext cx="6205546" cy="923330"/>
          </a:xfrm>
          <a:prstGeom prst="rect">
            <a:avLst/>
          </a:prstGeom>
        </p:spPr>
        <p:txBody>
          <a:bodyPr wrap="none">
            <a:spAutoFit/>
          </a:bodyPr>
          <a:lstStyle/>
          <a:p>
            <a:pPr lvl="0" algn="ctr"/>
            <a:r>
              <a:rPr lang="en-US" sz="5400" u="sng" dirty="0">
                <a:ln w="0"/>
                <a:solidFill>
                  <a:srgbClr val="4472C4"/>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Layout Configuration</a:t>
            </a:r>
          </a:p>
        </p:txBody>
      </p:sp>
      <p:sp>
        <p:nvSpPr>
          <p:cNvPr id="40" name="Slide Number Placeholder 39">
            <a:extLst>
              <a:ext uri="{FF2B5EF4-FFF2-40B4-BE49-F238E27FC236}">
                <a16:creationId xmlns:a16="http://schemas.microsoft.com/office/drawing/2014/main" id="{5EF61A2E-1065-48F2-A9A3-30DD382A32DE}"/>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42" name="Picture 41">
            <a:extLst>
              <a:ext uri="{FF2B5EF4-FFF2-40B4-BE49-F238E27FC236}">
                <a16:creationId xmlns:a16="http://schemas.microsoft.com/office/drawing/2014/main" id="{607CFE5F-2A10-4723-9BDA-BC275EA7C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6652" y="3310920"/>
            <a:ext cx="1606306" cy="3453721"/>
          </a:xfrm>
          <a:prstGeom prst="rect">
            <a:avLst/>
          </a:prstGeom>
        </p:spPr>
      </p:pic>
      <p:pic>
        <p:nvPicPr>
          <p:cNvPr id="43" name="Picture 42">
            <a:extLst>
              <a:ext uri="{FF2B5EF4-FFF2-40B4-BE49-F238E27FC236}">
                <a16:creationId xmlns:a16="http://schemas.microsoft.com/office/drawing/2014/main" id="{6F2D8526-E41B-43F3-871E-66A065D5BDC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17" b="99821" l="318" r="75457">
                        <a14:foregroundMark x1="11994" y1="36413" x2="12629" y2="99641"/>
                        <a14:foregroundMark x1="10008" y1="35516" x2="3892" y2="97937"/>
                        <a14:foregroundMark x1="874" y1="97220" x2="3495" y2="86906"/>
                        <a14:foregroundMark x1="13582" y1="43857" x2="5322" y2="79462"/>
                        <a14:foregroundMark x1="37309" y1="2805" x2="36934" y2="2960"/>
                        <a14:foregroundMark x1="43209" y1="359" x2="39947" y2="1711"/>
                        <a14:foregroundMark x1="35322" y1="11839" x2="34313" y2="17399"/>
                        <a14:foregroundMark x1="36934" y1="2960" x2="36828" y2="3541"/>
                        <a14:foregroundMark x1="34313" y1="17399" x2="33916" y2="93812"/>
                        <a14:foregroundMark x1="33916" y1="93812" x2="38523" y2="99821"/>
                        <a14:foregroundMark x1="38523" y1="99821" x2="39237" y2="94529"/>
                        <a14:foregroundMark x1="34313" y1="71480" x2="34472" y2="67354"/>
                        <a14:foregroundMark x1="34472" y1="67354" x2="33678" y2="82332"/>
                        <a14:foregroundMark x1="33678" y1="82332" x2="35504" y2="89238"/>
                        <a14:foregroundMark x1="35504" y1="89238" x2="36119" y2="89777"/>
                        <a14:foregroundMark x1="45188" y1="93886" x2="61954" y2="94798"/>
                        <a14:foregroundMark x1="74809" y1="11780" x2="76172" y2="19283"/>
                        <a14:foregroundMark x1="76172" y1="19283" x2="75457" y2="95605"/>
                        <a14:foregroundMark x1="75457" y1="95605" x2="70850" y2="99731"/>
                        <a14:foregroundMark x1="67490" y1="1095" x2="60048" y2="179"/>
                        <a14:foregroundMark x1="60048" y1="179" x2="46942" y2="5676"/>
                        <a14:foregroundMark x1="37310" y1="2997" x2="37252" y2="2242"/>
                        <a14:foregroundMark x1="45303" y1="3055" x2="51469" y2="3677"/>
                        <a14:foregroundMark x1="37252" y1="2242" x2="37919" y2="2309"/>
                        <a14:foregroundMark x1="51469" y1="3677" x2="46959" y2="5704"/>
                        <a14:foregroundMark x1="46895" y1="5601" x2="56553" y2="807"/>
                        <a14:foregroundMark x1="56553" y1="807" x2="59492" y2="5112"/>
                        <a14:foregroundMark x1="6513" y1="91570" x2="6195" y2="74709"/>
                        <a14:foregroundMark x1="6195" y1="74709" x2="12311" y2="71300"/>
                        <a14:foregroundMark x1="12311" y1="71300" x2="8817" y2="88700"/>
                        <a14:foregroundMark x1="8817" y1="88700" x2="3257" y2="96323"/>
                        <a14:foregroundMark x1="1350" y1="95874" x2="1747" y2="96054"/>
                        <a14:foregroundMark x1="4527" y1="92108" x2="318" y2="97040"/>
                        <a14:backgroundMark x1="3933" y1="79061" x2="1775" y2="92602"/>
                        <a14:backgroundMark x1="13756" y1="43745" x2="14376" y2="37848"/>
                        <a14:backgroundMark x1="54726" y1="16233" x2="54726" y2="16233"/>
                        <a14:backgroundMark x1="54567" y1="17848" x2="53693" y2="24843"/>
                        <a14:backgroundMark x1="67117" y1="15426" x2="67514" y2="35516"/>
                        <a14:backgroundMark x1="67514" y1="35516" x2="67037" y2="38296"/>
                        <a14:backgroundMark x1="42971" y1="9776" x2="43209" y2="30135"/>
                        <a14:backgroundMark x1="40588" y1="11300" x2="42812" y2="31839"/>
                        <a14:backgroundMark x1="42812" y1="31839" x2="45751" y2="41256"/>
                        <a14:backgroundMark x1="45751" y1="41256" x2="51708" y2="47982"/>
                        <a14:backgroundMark x1="51708" y1="47982" x2="61398" y2="42511"/>
                        <a14:backgroundMark x1="61398" y1="42511" x2="65131" y2="34439"/>
                        <a14:backgroundMark x1="65131" y1="34439" x2="64654" y2="25830"/>
                        <a14:backgroundMark x1="64654" y1="25830" x2="58539" y2="23767"/>
                        <a14:backgroundMark x1="58539" y1="23767" x2="50437" y2="40987"/>
                        <a14:backgroundMark x1="50437" y1="40987" x2="48928" y2="49058"/>
                        <a14:backgroundMark x1="48928" y1="49058" x2="49801" y2="59552"/>
                        <a14:backgroundMark x1="49801" y1="59552" x2="58459" y2="46637"/>
                        <a14:backgroundMark x1="58459" y1="46637" x2="52423" y2="40000"/>
                        <a14:backgroundMark x1="52423" y1="40000" x2="45115" y2="52646"/>
                        <a14:backgroundMark x1="45115" y1="52646" x2="46386" y2="64395"/>
                        <a14:backgroundMark x1="46386" y1="64395" x2="50040" y2="70493"/>
                        <a14:backgroundMark x1="50040" y1="70493" x2="56473" y2="67444"/>
                        <a14:backgroundMark x1="56473" y1="67444" x2="58539" y2="60628"/>
                        <a14:backgroundMark x1="58539" y1="60628" x2="58539" y2="60628"/>
                        <a14:backgroundMark x1="65925" y1="38655" x2="70770" y2="74529"/>
                        <a14:backgroundMark x1="70770" y1="74529" x2="69817" y2="81794"/>
                        <a14:backgroundMark x1="69817" y1="81794" x2="66640" y2="88072"/>
                        <a14:backgroundMark x1="66640" y1="88072" x2="47021" y2="85561"/>
                        <a14:backgroundMark x1="70612" y1="18924" x2="69817" y2="54439"/>
                        <a14:backgroundMark x1="68705" y1="8879" x2="57744" y2="14529"/>
                        <a14:backgroundMark x1="57744" y1="14529" x2="50596" y2="14081"/>
                        <a14:backgroundMark x1="50596" y1="14081" x2="40667" y2="7713"/>
                        <a14:backgroundMark x1="67673" y1="7354" x2="42017" y2="11300"/>
                        <a14:backgroundMark x1="38840" y1="8430" x2="38602" y2="67623"/>
                        <a14:backgroundMark x1="39396" y1="69596" x2="38999" y2="76771"/>
                        <a14:backgroundMark x1="38999" y1="76771" x2="40508" y2="85291"/>
                        <a14:backgroundMark x1="40508" y1="85291" x2="45909" y2="89327"/>
                        <a14:backgroundMark x1="45909" y1="89327" x2="58300" y2="87354"/>
                        <a14:backgroundMark x1="40032" y1="88251" x2="44400" y2="93004"/>
                        <a14:backgroundMark x1="38205" y1="89327" x2="43606" y2="93004"/>
                        <a14:backgroundMark x1="43606" y1="93004" x2="44003" y2="93004"/>
                        <a14:backgroundMark x1="37093" y1="89148" x2="42335" y2="93812"/>
                        <a14:backgroundMark x1="42335" y1="93812" x2="43447" y2="93632"/>
                        <a14:backgroundMark x1="44003" y1="93453" x2="45433" y2="93453"/>
                        <a14:backgroundMark x1="37014" y1="90762" x2="36060" y2="89417"/>
                        <a14:backgroundMark x1="37808" y1="87623" x2="37808" y2="94350"/>
                        <a14:backgroundMark x1="45751" y1="8161" x2="40111" y2="4933"/>
                        <a14:backgroundMark x1="40111" y1="4933" x2="38999" y2="13094"/>
                        <a14:backgroundMark x1="38999" y1="13094" x2="39476" y2="14081"/>
                        <a14:backgroundMark x1="44162" y1="3767" x2="38920" y2="7892"/>
                        <a14:backgroundMark x1="38920" y1="7892" x2="38205" y2="13184"/>
                        <a14:backgroundMark x1="40588" y1="3229" x2="36696" y2="8969"/>
                        <a14:backgroundMark x1="36696" y1="8969" x2="37252" y2="12287"/>
                        <a14:backgroundMark x1="38999" y1="3229" x2="36060" y2="10224"/>
                        <a14:backgroundMark x1="36060" y1="10224" x2="36060" y2="11839"/>
                        <a14:backgroundMark x1="37252" y1="5740" x2="42732" y2="2242"/>
                        <a14:backgroundMark x1="42732" y1="2242" x2="46545" y2="8341"/>
                        <a14:backgroundMark x1="46545" y1="8341" x2="46545" y2="8430"/>
                        <a14:backgroundMark x1="41382" y1="6457" x2="44797" y2="9507"/>
                        <a14:backgroundMark x1="40588" y1="3049" x2="40032" y2="2870"/>
                        <a14:backgroundMark x1="40270" y1="2332" x2="36855" y2="6188"/>
                        <a14:backgroundMark x1="66878" y1="7803" x2="65687" y2="10224"/>
                        <a14:backgroundMark x1="68070" y1="4395" x2="71247" y2="16054"/>
                        <a14:backgroundMark x1="70850" y1="4574" x2="72041" y2="14081"/>
                        <a14:backgroundMark x1="71882" y1="3677" x2="70294" y2="17668"/>
                        <a14:backgroundMark x1="69420" y1="2870" x2="74027" y2="8520"/>
                        <a14:backgroundMark x1="74027" y1="8520" x2="74424" y2="11839"/>
                        <a14:backgroundMark x1="70056" y1="2152" x2="68229" y2="2332"/>
                      </a14:backgroundRemoval>
                    </a14:imgEffect>
                  </a14:imgLayer>
                </a14:imgProps>
              </a:ext>
            </a:extLst>
          </a:blip>
          <a:srcRect l="-71" t="-299" r="23694" b="299"/>
          <a:stretch/>
        </p:blipFill>
        <p:spPr>
          <a:xfrm>
            <a:off x="8280136" y="3310920"/>
            <a:ext cx="3083560" cy="3575530"/>
          </a:xfrm>
          <a:prstGeom prst="rect">
            <a:avLst/>
          </a:prstGeom>
        </p:spPr>
      </p:pic>
      <p:pic>
        <p:nvPicPr>
          <p:cNvPr id="44" name="Picture 43">
            <a:extLst>
              <a:ext uri="{FF2B5EF4-FFF2-40B4-BE49-F238E27FC236}">
                <a16:creationId xmlns:a16="http://schemas.microsoft.com/office/drawing/2014/main" id="{A0680AB0-CC1D-4DB4-865A-B339A7D93693}"/>
              </a:ext>
            </a:extLst>
          </p:cNvPr>
          <p:cNvPicPr>
            <a:picLocks noChangeAspect="1"/>
          </p:cNvPicPr>
          <p:nvPr/>
        </p:nvPicPr>
        <p:blipFill>
          <a:blip r:embed="rId9"/>
          <a:stretch>
            <a:fillRect/>
          </a:stretch>
        </p:blipFill>
        <p:spPr>
          <a:xfrm>
            <a:off x="9254653" y="3216461"/>
            <a:ext cx="2780017" cy="3548180"/>
          </a:xfrm>
          <a:prstGeom prst="rect">
            <a:avLst/>
          </a:prstGeom>
        </p:spPr>
      </p:pic>
      <p:sp>
        <p:nvSpPr>
          <p:cNvPr id="10" name="TextBox 9">
            <a:extLst>
              <a:ext uri="{FF2B5EF4-FFF2-40B4-BE49-F238E27FC236}">
                <a16:creationId xmlns:a16="http://schemas.microsoft.com/office/drawing/2014/main" id="{D4499FD8-1930-4D44-B329-053DE970AB57}"/>
              </a:ext>
            </a:extLst>
          </p:cNvPr>
          <p:cNvSpPr txBox="1"/>
          <p:nvPr/>
        </p:nvSpPr>
        <p:spPr>
          <a:xfrm>
            <a:off x="217714" y="1578781"/>
            <a:ext cx="3581819" cy="1554272"/>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Home Page:</a:t>
            </a:r>
          </a:p>
          <a:p>
            <a:pPr algn="just"/>
            <a:r>
              <a:rPr lang="en-US" dirty="0">
                <a:latin typeface="Times New Roman" panose="02020603050405020304" pitchFamily="18" charset="0"/>
                <a:cs typeface="Times New Roman" panose="02020603050405020304" pitchFamily="18" charset="0"/>
              </a:rPr>
              <a:t>	After Successful Login, user will come to this layout. Here four button has to perform different works.</a:t>
            </a:r>
          </a:p>
        </p:txBody>
      </p:sp>
      <p:sp>
        <p:nvSpPr>
          <p:cNvPr id="11" name="TextBox 10">
            <a:extLst>
              <a:ext uri="{FF2B5EF4-FFF2-40B4-BE49-F238E27FC236}">
                <a16:creationId xmlns:a16="http://schemas.microsoft.com/office/drawing/2014/main" id="{1C6CBF85-7755-4BCB-BF5D-C7FBA38630CE}"/>
              </a:ext>
            </a:extLst>
          </p:cNvPr>
          <p:cNvSpPr txBox="1"/>
          <p:nvPr/>
        </p:nvSpPr>
        <p:spPr>
          <a:xfrm>
            <a:off x="6001968" y="1474609"/>
            <a:ext cx="3581819" cy="2108269"/>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Add Items:</a:t>
            </a:r>
          </a:p>
          <a:p>
            <a:pPr algn="just"/>
            <a:r>
              <a:rPr lang="en-US" dirty="0">
                <a:latin typeface="Times New Roman" panose="02020603050405020304" pitchFamily="18" charset="0"/>
                <a:cs typeface="Times New Roman" panose="02020603050405020304" pitchFamily="18" charset="0"/>
              </a:rPr>
              <a:t>	It is layout of adding a store has products. Here MySQL database is used to access all of those. Here user can add Item name, rate of the product and how much products available in user’s store</a:t>
            </a:r>
          </a:p>
        </p:txBody>
      </p:sp>
    </p:spTree>
    <p:extLst>
      <p:ext uri="{BB962C8B-B14F-4D97-AF65-F5344CB8AC3E}">
        <p14:creationId xmlns:p14="http://schemas.microsoft.com/office/powerpoint/2010/main" val="5610515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10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10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1000"/>
                                        <p:tgtEl>
                                          <p:spTgt spid="11"/>
                                        </p:tgtEl>
                                      </p:cBhvr>
                                    </p:animEffect>
                                  </p:childTnLst>
                                </p:cTn>
                              </p:par>
                              <p:par>
                                <p:cTn id="19" presetID="16" presetClass="entr" presetSubtype="21"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arn(inVertical)">
                                      <p:cBhvr>
                                        <p:cTn id="21" dur="1000"/>
                                        <p:tgtEl>
                                          <p:spTgt spid="42"/>
                                        </p:tgtEl>
                                      </p:cBhvr>
                                    </p:animEffect>
                                  </p:childTnLst>
                                </p:cTn>
                              </p:par>
                              <p:par>
                                <p:cTn id="22" presetID="16" presetClass="entr" presetSubtype="21"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barn(inVertical)">
                                      <p:cBhvr>
                                        <p:cTn id="24" dur="1000"/>
                                        <p:tgtEl>
                                          <p:spTgt spid="43"/>
                                        </p:tgtEl>
                                      </p:cBhvr>
                                    </p:animEffect>
                                  </p:childTnLst>
                                </p:cTn>
                              </p:par>
                              <p:par>
                                <p:cTn id="25" presetID="16" presetClass="entr" presetSubtype="21"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barn(inVertical)">
                                      <p:cBhvr>
                                        <p:cTn id="27"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56A6BD-A49A-443A-9E5F-6A2C78A25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565" y="3386328"/>
            <a:ext cx="1645920" cy="3362417"/>
          </a:xfrm>
          <a:prstGeom prst="rect">
            <a:avLst/>
          </a:prstGeom>
        </p:spPr>
      </p:pic>
      <p:sp>
        <p:nvSpPr>
          <p:cNvPr id="5" name="Rectangle 4">
            <a:extLst>
              <a:ext uri="{FF2B5EF4-FFF2-40B4-BE49-F238E27FC236}">
                <a16:creationId xmlns:a16="http://schemas.microsoft.com/office/drawing/2014/main" id="{7D1896DA-0A08-4A0F-AB5C-D05498F7ECB1}"/>
              </a:ext>
            </a:extLst>
          </p:cNvPr>
          <p:cNvSpPr/>
          <p:nvPr/>
        </p:nvSpPr>
        <p:spPr>
          <a:xfrm>
            <a:off x="211618" y="6249271"/>
            <a:ext cx="2242457" cy="566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385B3-758A-4343-84A8-2EA8D8ACD2BB}"/>
              </a:ext>
            </a:extLst>
          </p:cNvPr>
          <p:cNvSpPr/>
          <p:nvPr/>
        </p:nvSpPr>
        <p:spPr>
          <a:xfrm>
            <a:off x="0" y="267678"/>
            <a:ext cx="6205546" cy="923330"/>
          </a:xfrm>
          <a:prstGeom prst="rect">
            <a:avLst/>
          </a:prstGeom>
        </p:spPr>
        <p:txBody>
          <a:bodyPr wrap="none">
            <a:spAutoFit/>
          </a:bodyPr>
          <a:lstStyle/>
          <a:p>
            <a:pPr lvl="0" algn="ctr"/>
            <a:r>
              <a:rPr lang="en-US" sz="5400" u="sng" dirty="0">
                <a:ln w="0"/>
                <a:solidFill>
                  <a:srgbClr val="4472C4"/>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Layout Configuration</a:t>
            </a:r>
          </a:p>
        </p:txBody>
      </p:sp>
      <p:pic>
        <p:nvPicPr>
          <p:cNvPr id="9" name="Picture 8">
            <a:extLst>
              <a:ext uri="{FF2B5EF4-FFF2-40B4-BE49-F238E27FC236}">
                <a16:creationId xmlns:a16="http://schemas.microsoft.com/office/drawing/2014/main" id="{2606F093-A611-44A8-AF83-E2540FFC58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764" b="99008" l="9950" r="89762">
                        <a14:foregroundMark x1="56934" y1="10666" x2="55804" y2="16759"/>
                        <a14:foregroundMark x1="58399" y1="2756" x2="57979" y2="5022"/>
                        <a14:foregroundMark x1="56127" y1="35822" x2="56164" y2="38037"/>
                        <a14:foregroundMark x1="55953" y1="25553" x2="56044" y2="30954"/>
                        <a14:foregroundMark x1="55804" y1="16759" x2="55899" y2="22388"/>
                        <a14:foregroundMark x1="19322" y1="61080" x2="18169" y2="80706"/>
                        <a14:foregroundMark x1="18169" y1="80706" x2="25379" y2="92613"/>
                        <a14:foregroundMark x1="25379" y1="92613" x2="33021" y2="80706"/>
                        <a14:foregroundMark x1="33021" y1="80706" x2="22206" y2="62183"/>
                        <a14:foregroundMark x1="22206" y1="62183" x2="13554" y2="67144"/>
                        <a14:foregroundMark x1="13554" y1="67144" x2="11968" y2="88754"/>
                        <a14:foregroundMark x1="11968" y1="88754" x2="33453" y2="91731"/>
                        <a14:foregroundMark x1="33453" y1="91731" x2="32300" y2="77067"/>
                        <a14:foregroundMark x1="32300" y1="77067" x2="24009" y2="70562"/>
                        <a14:foregroundMark x1="24009" y1="70562" x2="19394" y2="89416"/>
                        <a14:foregroundMark x1="19394" y1="89416" x2="28983" y2="78501"/>
                        <a14:foregroundMark x1="28983" y1="78501" x2="29344" y2="62734"/>
                        <a14:foregroundMark x1="29344" y1="62734" x2="24874" y2="83572"/>
                        <a14:foregroundMark x1="24874" y1="83572" x2="31723" y2="74642"/>
                        <a14:foregroundMark x1="31723" y1="74642" x2="30570" y2="92062"/>
                        <a14:foregroundMark x1="30570" y1="92062" x2="31579" y2="89857"/>
                        <a14:foregroundMark x1="16510" y1="95921" x2="42754" y2="99559"/>
                        <a14:foregroundMark x1="42754" y1="99559" x2="34535" y2="92613"/>
                        <a14:foregroundMark x1="34535" y1="92613" x2="23288" y2="91400"/>
                        <a14:foregroundMark x1="23288" y1="91400" x2="51334" y2="97905"/>
                        <a14:foregroundMark x1="51334" y1="97905" x2="26748" y2="87541"/>
                        <a14:foregroundMark x1="26748" y1="87541" x2="36265" y2="88534"/>
                        <a14:foregroundMark x1="36265" y1="88534" x2="17880" y2="63506"/>
                        <a14:foregroundMark x1="17880" y1="63506" x2="17087" y2="46968"/>
                        <a14:foregroundMark x1="17087" y1="46968" x2="17448" y2="81036"/>
                        <a14:foregroundMark x1="17448" y1="81036" x2="21629" y2="62183"/>
                        <a14:foregroundMark x1="21629" y1="62183" x2="20548" y2="87982"/>
                        <a14:foregroundMark x1="20548" y1="87982" x2="19971" y2="70452"/>
                        <a14:foregroundMark x1="19971" y1="70452" x2="17736" y2="99008"/>
                        <a14:foregroundMark x1="17736" y1="99008" x2="17159" y2="97574"/>
                        <a14:foregroundMark x1="61594" y1="3133" x2="62653" y2="1764"/>
                        <a14:foregroundMark x1="55660" y1="10805" x2="56637" y2="9541"/>
                        <a14:foregroundMark x1="62653" y1="1764" x2="71593" y2="4520"/>
                        <a14:foregroundMark x1="71593" y1="4520" x2="80028" y2="3087"/>
                        <a14:foregroundMark x1="85077" y1="13782" x2="85436" y2="14664"/>
                        <a14:foregroundMark x1="84736" y1="12945" x2="85077" y2="13782"/>
                        <a14:foregroundMark x1="85436" y1="14664" x2="86229" y2="23815"/>
                        <a14:foregroundMark x1="86734" y1="25579" x2="86734" y2="86880"/>
                        <a14:foregroundMark x1="55804" y1="25248" x2="56309" y2="89636"/>
                        <a14:foregroundMark x1="55299" y1="25028" x2="55299" y2="25028"/>
                        <a14:foregroundMark x1="55660" y1="23484" x2="55660" y2="23484"/>
                        <a14:foregroundMark x1="55516" y1="25248" x2="55516" y2="25248"/>
                        <a14:foregroundMark x1="55948" y1="21279" x2="55948" y2="28335"/>
                        <a14:backgroundMark x1="63663" y1="16318" x2="63663" y2="51047"/>
                        <a14:backgroundMark x1="63663" y1="51047" x2="66258" y2="65380"/>
                        <a14:backgroundMark x1="66258" y1="65380" x2="75126" y2="69680"/>
                        <a14:backgroundMark x1="75126" y1="69680" x2="79957" y2="54355"/>
                        <a14:backgroundMark x1="79957" y1="54355" x2="78154" y2="37155"/>
                        <a14:backgroundMark x1="78154" y1="37155" x2="68854" y2="34950"/>
                        <a14:backgroundMark x1="68854" y1="34950" x2="66835" y2="49394"/>
                        <a14:backgroundMark x1="66835" y1="49394" x2="69214" y2="63286"/>
                        <a14:backgroundMark x1="69214" y1="63286" x2="76136" y2="54135"/>
                        <a14:backgroundMark x1="76136" y1="54135" x2="76136" y2="52040"/>
                        <a14:backgroundMark x1="62221" y1="29548" x2="71521" y2="29548"/>
                        <a14:backgroundMark x1="71521" y1="29548" x2="79452" y2="36494"/>
                        <a14:backgroundMark x1="79452" y1="36494" x2="75198" y2="50937"/>
                        <a14:backgroundMark x1="75198" y1="50937" x2="64672" y2="56670"/>
                        <a14:backgroundMark x1="64672" y1="56670" x2="57488" y2="44500"/>
                        <a14:backgroundMark x1="57481" y1="22833" x2="63374" y2="18523"/>
                        <a14:backgroundMark x1="63374" y1="18523" x2="72386" y2="28997"/>
                        <a14:backgroundMark x1="72386" y1="28997" x2="78371" y2="46527"/>
                        <a14:backgroundMark x1="78371" y1="46527" x2="70872" y2="39361"/>
                        <a14:backgroundMark x1="70872" y1="39361" x2="79380" y2="59096"/>
                        <a14:backgroundMark x1="79380" y1="59096" x2="80678" y2="82690"/>
                        <a14:backgroundMark x1="80678" y1="82690" x2="71810" y2="86770"/>
                        <a14:backgroundMark x1="71810" y1="86770" x2="59337" y2="69791"/>
                        <a14:backgroundMark x1="59337" y1="69791" x2="64600" y2="58324"/>
                        <a14:backgroundMark x1="64600" y1="58324" x2="68565" y2="71555"/>
                        <a14:backgroundMark x1="68565" y1="71555" x2="67412" y2="69791"/>
                        <a14:backgroundMark x1="61860" y1="10805" x2="61860" y2="10805"/>
                        <a14:backgroundMark x1="80822" y1="14002" x2="80822" y2="14002"/>
                        <a14:backgroundMark x1="68709" y1="88093" x2="68709" y2="88093"/>
                        <a14:backgroundMark x1="63158" y1="80816" x2="66907" y2="93164"/>
                        <a14:backgroundMark x1="66907" y1="93164" x2="75631" y2="90408"/>
                        <a14:backgroundMark x1="75631" y1="90408" x2="72531" y2="84564"/>
                        <a14:backgroundMark x1="62509" y1="13010" x2="71665" y2="17641"/>
                        <a14:backgroundMark x1="71665" y1="17641" x2="73468" y2="19515"/>
                        <a14:backgroundMark x1="81471" y1="8490" x2="76280" y2="21499"/>
                        <a14:backgroundMark x1="81975" y1="7277" x2="82480" y2="15546"/>
                        <a14:backgroundMark x1="83129" y1="6505" x2="83273" y2="19074"/>
                        <a14:backgroundMark x1="81327" y1="5513" x2="82624" y2="5513"/>
                        <a14:backgroundMark x1="81182" y1="5072" x2="81182" y2="5072"/>
                        <a14:backgroundMark x1="81471" y1="4300" x2="80534" y2="4300"/>
                        <a14:backgroundMark x1="58399" y1="5292" x2="61572" y2="5072"/>
                        <a14:backgroundMark x1="58255" y1="6064" x2="58255" y2="9041"/>
                        <a14:backgroundMark x1="58399" y1="5072" x2="58111" y2="10805"/>
                        <a14:backgroundMark x1="84787" y1="13782" x2="84787" y2="13782"/>
                        <a14:backgroundMark x1="84932" y1="13561" x2="84932" y2="13561"/>
                        <a14:backgroundMark x1="84932" y1="13561" x2="84932" y2="13561"/>
                        <a14:backgroundMark x1="84932" y1="13561" x2="84932" y2="13561"/>
                        <a14:backgroundMark x1="84932" y1="13561" x2="84932" y2="13561"/>
                        <a14:backgroundMark x1="84932" y1="13561" x2="84932" y2="13561"/>
                        <a14:backgroundMark x1="84932" y1="13561" x2="84932" y2="13561"/>
                      </a14:backgroundRemoval>
                    </a14:imgEffect>
                  </a14:imgLayer>
                </a14:imgProps>
              </a:ext>
            </a:extLst>
          </a:blip>
          <a:stretch>
            <a:fillRect/>
          </a:stretch>
        </p:blipFill>
        <p:spPr>
          <a:xfrm>
            <a:off x="455542" y="3268248"/>
            <a:ext cx="5424256" cy="3547080"/>
          </a:xfrm>
          <a:prstGeom prst="rect">
            <a:avLst/>
          </a:prstGeom>
        </p:spPr>
      </p:pic>
      <p:pic>
        <p:nvPicPr>
          <p:cNvPr id="10" name="Picture 9">
            <a:extLst>
              <a:ext uri="{FF2B5EF4-FFF2-40B4-BE49-F238E27FC236}">
                <a16:creationId xmlns:a16="http://schemas.microsoft.com/office/drawing/2014/main" id="{8E7935E4-4C23-4D67-BC51-7446728E2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7934" y="3377579"/>
            <a:ext cx="1553592" cy="3366501"/>
          </a:xfrm>
          <a:prstGeom prst="rect">
            <a:avLst/>
          </a:prstGeom>
        </p:spPr>
      </p:pic>
      <p:pic>
        <p:nvPicPr>
          <p:cNvPr id="11" name="Picture 10">
            <a:extLst>
              <a:ext uri="{FF2B5EF4-FFF2-40B4-BE49-F238E27FC236}">
                <a16:creationId xmlns:a16="http://schemas.microsoft.com/office/drawing/2014/main" id="{DBD82013-3375-4506-A625-28C5FEB3941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764" b="99008" l="9950" r="89762">
                        <a14:foregroundMark x1="56934" y1="10666" x2="55804" y2="16759"/>
                        <a14:foregroundMark x1="58399" y1="2756" x2="57979" y2="5022"/>
                        <a14:foregroundMark x1="56127" y1="35822" x2="56164" y2="38037"/>
                        <a14:foregroundMark x1="55953" y1="25553" x2="56044" y2="30954"/>
                        <a14:foregroundMark x1="55804" y1="16759" x2="55899" y2="22388"/>
                        <a14:foregroundMark x1="19322" y1="61080" x2="18169" y2="80706"/>
                        <a14:foregroundMark x1="18169" y1="80706" x2="25379" y2="92613"/>
                        <a14:foregroundMark x1="25379" y1="92613" x2="33021" y2="80706"/>
                        <a14:foregroundMark x1="33021" y1="80706" x2="22206" y2="62183"/>
                        <a14:foregroundMark x1="22206" y1="62183" x2="13554" y2="67144"/>
                        <a14:foregroundMark x1="13554" y1="67144" x2="11968" y2="88754"/>
                        <a14:foregroundMark x1="11968" y1="88754" x2="33453" y2="91731"/>
                        <a14:foregroundMark x1="33453" y1="91731" x2="32300" y2="77067"/>
                        <a14:foregroundMark x1="32300" y1="77067" x2="24009" y2="70562"/>
                        <a14:foregroundMark x1="24009" y1="70562" x2="19394" y2="89416"/>
                        <a14:foregroundMark x1="19394" y1="89416" x2="28983" y2="78501"/>
                        <a14:foregroundMark x1="28983" y1="78501" x2="29344" y2="62734"/>
                        <a14:foregroundMark x1="29344" y1="62734" x2="24874" y2="83572"/>
                        <a14:foregroundMark x1="24874" y1="83572" x2="31723" y2="74642"/>
                        <a14:foregroundMark x1="31723" y1="74642" x2="30570" y2="92062"/>
                        <a14:foregroundMark x1="30570" y1="92062" x2="31579" y2="89857"/>
                        <a14:foregroundMark x1="16510" y1="95921" x2="42754" y2="99559"/>
                        <a14:foregroundMark x1="42754" y1="99559" x2="34535" y2="92613"/>
                        <a14:foregroundMark x1="34535" y1="92613" x2="23288" y2="91400"/>
                        <a14:foregroundMark x1="23288" y1="91400" x2="51334" y2="97905"/>
                        <a14:foregroundMark x1="51334" y1="97905" x2="26748" y2="87541"/>
                        <a14:foregroundMark x1="26748" y1="87541" x2="36265" y2="88534"/>
                        <a14:foregroundMark x1="36265" y1="88534" x2="17880" y2="63506"/>
                        <a14:foregroundMark x1="17880" y1="63506" x2="17087" y2="46968"/>
                        <a14:foregroundMark x1="17087" y1="46968" x2="17448" y2="81036"/>
                        <a14:foregroundMark x1="17448" y1="81036" x2="21629" y2="62183"/>
                        <a14:foregroundMark x1="21629" y1="62183" x2="20548" y2="87982"/>
                        <a14:foregroundMark x1="20548" y1="87982" x2="19971" y2="70452"/>
                        <a14:foregroundMark x1="19971" y1="70452" x2="17736" y2="99008"/>
                        <a14:foregroundMark x1="17736" y1="99008" x2="17159" y2="97574"/>
                        <a14:foregroundMark x1="61594" y1="3133" x2="62653" y2="1764"/>
                        <a14:foregroundMark x1="55660" y1="10805" x2="56637" y2="9541"/>
                        <a14:foregroundMark x1="62653" y1="1764" x2="71593" y2="4520"/>
                        <a14:foregroundMark x1="71593" y1="4520" x2="80028" y2="3087"/>
                        <a14:foregroundMark x1="85077" y1="13782" x2="85436" y2="14664"/>
                        <a14:foregroundMark x1="84736" y1="12945" x2="85077" y2="13782"/>
                        <a14:foregroundMark x1="85436" y1="14664" x2="86229" y2="23815"/>
                        <a14:foregroundMark x1="86734" y1="25579" x2="86734" y2="86880"/>
                        <a14:foregroundMark x1="55804" y1="25248" x2="56309" y2="89636"/>
                        <a14:foregroundMark x1="55299" y1="25028" x2="55299" y2="25028"/>
                        <a14:foregroundMark x1="55660" y1="23484" x2="55660" y2="23484"/>
                        <a14:foregroundMark x1="55516" y1="25248" x2="55516" y2="25248"/>
                        <a14:foregroundMark x1="55948" y1="21279" x2="55948" y2="28335"/>
                        <a14:backgroundMark x1="63663" y1="16318" x2="63663" y2="51047"/>
                        <a14:backgroundMark x1="63663" y1="51047" x2="66258" y2="65380"/>
                        <a14:backgroundMark x1="66258" y1="65380" x2="75126" y2="69680"/>
                        <a14:backgroundMark x1="75126" y1="69680" x2="79957" y2="54355"/>
                        <a14:backgroundMark x1="79957" y1="54355" x2="78154" y2="37155"/>
                        <a14:backgroundMark x1="78154" y1="37155" x2="68854" y2="34950"/>
                        <a14:backgroundMark x1="68854" y1="34950" x2="66835" y2="49394"/>
                        <a14:backgroundMark x1="66835" y1="49394" x2="69214" y2="63286"/>
                        <a14:backgroundMark x1="69214" y1="63286" x2="76136" y2="54135"/>
                        <a14:backgroundMark x1="76136" y1="54135" x2="76136" y2="52040"/>
                        <a14:backgroundMark x1="62221" y1="29548" x2="71521" y2="29548"/>
                        <a14:backgroundMark x1="71521" y1="29548" x2="79452" y2="36494"/>
                        <a14:backgroundMark x1="79452" y1="36494" x2="75198" y2="50937"/>
                        <a14:backgroundMark x1="75198" y1="50937" x2="64672" y2="56670"/>
                        <a14:backgroundMark x1="64672" y1="56670" x2="57488" y2="44500"/>
                        <a14:backgroundMark x1="57481" y1="22833" x2="63374" y2="18523"/>
                        <a14:backgroundMark x1="63374" y1="18523" x2="72386" y2="28997"/>
                        <a14:backgroundMark x1="72386" y1="28997" x2="78371" y2="46527"/>
                        <a14:backgroundMark x1="78371" y1="46527" x2="70872" y2="39361"/>
                        <a14:backgroundMark x1="70872" y1="39361" x2="79380" y2="59096"/>
                        <a14:backgroundMark x1="79380" y1="59096" x2="80678" y2="82690"/>
                        <a14:backgroundMark x1="80678" y1="82690" x2="71810" y2="86770"/>
                        <a14:backgroundMark x1="71810" y1="86770" x2="59337" y2="69791"/>
                        <a14:backgroundMark x1="59337" y1="69791" x2="64600" y2="58324"/>
                        <a14:backgroundMark x1="64600" y1="58324" x2="68565" y2="71555"/>
                        <a14:backgroundMark x1="68565" y1="71555" x2="67412" y2="69791"/>
                        <a14:backgroundMark x1="61860" y1="10805" x2="61860" y2="10805"/>
                        <a14:backgroundMark x1="80822" y1="14002" x2="80822" y2="14002"/>
                        <a14:backgroundMark x1="68709" y1="88093" x2="68709" y2="88093"/>
                        <a14:backgroundMark x1="63158" y1="80816" x2="66907" y2="93164"/>
                        <a14:backgroundMark x1="66907" y1="93164" x2="75631" y2="90408"/>
                        <a14:backgroundMark x1="75631" y1="90408" x2="72531" y2="84564"/>
                        <a14:backgroundMark x1="62509" y1="13010" x2="71665" y2="17641"/>
                        <a14:backgroundMark x1="71665" y1="17641" x2="73468" y2="19515"/>
                        <a14:backgroundMark x1="81471" y1="8490" x2="76280" y2="21499"/>
                        <a14:backgroundMark x1="81975" y1="7277" x2="82480" y2="15546"/>
                        <a14:backgroundMark x1="83129" y1="6505" x2="83273" y2="19074"/>
                        <a14:backgroundMark x1="81327" y1="5513" x2="82624" y2="5513"/>
                        <a14:backgroundMark x1="81182" y1="5072" x2="81182" y2="5072"/>
                        <a14:backgroundMark x1="81471" y1="4300" x2="80534" y2="4300"/>
                        <a14:backgroundMark x1="58399" y1="5292" x2="61572" y2="5072"/>
                        <a14:backgroundMark x1="58255" y1="6064" x2="58255" y2="9041"/>
                        <a14:backgroundMark x1="58399" y1="5072" x2="58111" y2="10805"/>
                        <a14:backgroundMark x1="84787" y1="13782" x2="84787" y2="13782"/>
                        <a14:backgroundMark x1="84932" y1="13561" x2="84932" y2="13561"/>
                        <a14:backgroundMark x1="84932" y1="13561" x2="84932" y2="13561"/>
                        <a14:backgroundMark x1="84932" y1="13561" x2="84932" y2="13561"/>
                        <a14:backgroundMark x1="84932" y1="13561" x2="84932" y2="13561"/>
                        <a14:backgroundMark x1="84932" y1="13561" x2="84932" y2="13561"/>
                        <a14:backgroundMark x1="84932" y1="13561" x2="84932" y2="13561"/>
                      </a14:backgroundRemoval>
                    </a14:imgEffect>
                  </a14:imgLayer>
                </a14:imgProps>
              </a:ext>
            </a:extLst>
          </a:blip>
          <a:srcRect l="48662"/>
          <a:stretch/>
        </p:blipFill>
        <p:spPr>
          <a:xfrm>
            <a:off x="4935172" y="3268248"/>
            <a:ext cx="2784739" cy="3547080"/>
          </a:xfrm>
          <a:prstGeom prst="rect">
            <a:avLst/>
          </a:prstGeom>
        </p:spPr>
      </p:pic>
      <p:sp>
        <p:nvSpPr>
          <p:cNvPr id="2" name="Slide Number Placeholder 1">
            <a:extLst>
              <a:ext uri="{FF2B5EF4-FFF2-40B4-BE49-F238E27FC236}">
                <a16:creationId xmlns:a16="http://schemas.microsoft.com/office/drawing/2014/main" id="{3DB51DF1-41DF-42FD-8D5F-8EE33B649DA9}"/>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pic>
        <p:nvPicPr>
          <p:cNvPr id="12" name="Picture 11">
            <a:extLst>
              <a:ext uri="{FF2B5EF4-FFF2-40B4-BE49-F238E27FC236}">
                <a16:creationId xmlns:a16="http://schemas.microsoft.com/office/drawing/2014/main" id="{CBAE0AC1-C52C-413E-9071-E8FAE86014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0735" y="3339646"/>
            <a:ext cx="1656086" cy="3409336"/>
          </a:xfrm>
          <a:prstGeom prst="rect">
            <a:avLst/>
          </a:prstGeom>
        </p:spPr>
      </p:pic>
      <p:pic>
        <p:nvPicPr>
          <p:cNvPr id="13" name="Picture 12">
            <a:extLst>
              <a:ext uri="{FF2B5EF4-FFF2-40B4-BE49-F238E27FC236}">
                <a16:creationId xmlns:a16="http://schemas.microsoft.com/office/drawing/2014/main" id="{DA6F7908-5DF0-4511-9296-4AFD0A78974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203" b="98625" l="2416" r="98699">
                        <a14:foregroundMark x1="60362" y1="58329" x2="69331" y2="87629"/>
                        <a14:foregroundMark x1="69331" y1="87629" x2="60253" y2="87182"/>
                        <a14:foregroundMark x1="9803" y1="72390" x2="5019" y2="69759"/>
                        <a14:foregroundMark x1="11209" y1="37496" x2="11333" y2="36852"/>
                        <a14:foregroundMark x1="10192" y1="42799" x2="10752" y2="39879"/>
                        <a14:foregroundMark x1="5019" y1="69759" x2="9846" y2="44603"/>
                        <a14:foregroundMark x1="60561" y1="39253" x2="72862" y2="51203"/>
                        <a14:foregroundMark x1="72862" y1="51203" x2="80483" y2="85052"/>
                        <a14:foregroundMark x1="80483" y1="85052" x2="66914" y2="90550"/>
                        <a14:foregroundMark x1="60724" y1="84470" x2="60096" y2="83853"/>
                        <a14:foregroundMark x1="66914" y1="90550" x2="60764" y2="84509"/>
                        <a14:foregroundMark x1="60604" y1="35134" x2="88290" y2="57388"/>
                        <a14:foregroundMark x1="88290" y1="57388" x2="87732" y2="80756"/>
                        <a14:foregroundMark x1="87732" y1="80756" x2="67472" y2="83677"/>
                        <a14:foregroundMark x1="67472" y1="83677" x2="60177" y2="76052"/>
                        <a14:foregroundMark x1="60663" y1="29502" x2="66729" y2="28522"/>
                        <a14:foregroundMark x1="66729" y1="28522" x2="74164" y2="41237"/>
                        <a14:foregroundMark x1="74164" y1="41237" x2="65242" y2="62887"/>
                        <a14:foregroundMark x1="65242" y1="62887" x2="60303" y2="64039"/>
                        <a14:foregroundMark x1="23885" y1="2328" x2="33829" y2="2234"/>
                        <a14:foregroundMark x1="33829" y1="2234" x2="37625" y2="5290"/>
                        <a14:foregroundMark x1="60619" y1="33696" x2="62639" y2="50687"/>
                        <a14:foregroundMark x1="62639" y1="50687" x2="65056" y2="36254"/>
                        <a14:foregroundMark x1="65056" y1="36254" x2="81041" y2="62027"/>
                        <a14:foregroundMark x1="81041" y1="62027" x2="68030" y2="89691"/>
                        <a14:foregroundMark x1="68030" y1="89691" x2="60676" y2="84972"/>
                        <a14:foregroundMark x1="59136" y1="94144" x2="60037" y2="96048"/>
                        <a14:foregroundMark x1="60037" y1="96048" x2="58346" y2="95279"/>
                        <a14:foregroundMark x1="60454" y1="49568" x2="68587" y2="55155"/>
                        <a14:foregroundMark x1="68587" y1="55155" x2="72305" y2="69588"/>
                        <a14:foregroundMark x1="72305" y1="69588" x2="60290" y2="65279"/>
                        <a14:foregroundMark x1="60608" y1="34743" x2="63197" y2="34536"/>
                        <a14:foregroundMark x1="63197" y1="34536" x2="60462" y2="48814"/>
                        <a14:foregroundMark x1="60647" y1="31099" x2="65056" y2="27663"/>
                        <a14:foregroundMark x1="65056" y1="27663" x2="85874" y2="44502"/>
                        <a14:foregroundMark x1="85874" y1="44502" x2="74535" y2="58935"/>
                        <a14:foregroundMark x1="74535" y1="58935" x2="88290" y2="47595"/>
                        <a14:foregroundMark x1="88290" y1="47595" x2="85502" y2="62715"/>
                        <a14:foregroundMark x1="85502" y1="62715" x2="69331" y2="61684"/>
                        <a14:foregroundMark x1="69331" y1="61684" x2="72305" y2="46048"/>
                        <a14:foregroundMark x1="72305" y1="46048" x2="86431" y2="57560"/>
                        <a14:foregroundMark x1="86431" y1="57560" x2="73234" y2="68729"/>
                        <a14:foregroundMark x1="73234" y1="68729" x2="60277" y2="66483"/>
                        <a14:foregroundMark x1="60456" y1="49333" x2="60595" y2="49141"/>
                        <a14:foregroundMark x1="60595" y1="49141" x2="74164" y2="54467"/>
                        <a14:foregroundMark x1="74164" y1="54467" x2="75465" y2="67869"/>
                        <a14:foregroundMark x1="75465" y1="67869" x2="60188" y2="75023"/>
                        <a14:foregroundMark x1="10932" y1="16675" x2="9480" y2="15808"/>
                        <a14:foregroundMark x1="12813" y1="4287" x2="13755" y2="1031"/>
                        <a14:foregroundMark x1="11996" y1="7113" x2="12082" y2="6817"/>
                        <a14:foregroundMark x1="9480" y1="15808" x2="10576" y2="12020"/>
                        <a14:foregroundMark x1="26447" y1="3278" x2="31227" y2="4124"/>
                        <a14:foregroundMark x1="13755" y1="1031" x2="17640" y2="1719"/>
                        <a14:foregroundMark x1="31227" y1="4124" x2="46654" y2="2921"/>
                        <a14:foregroundMark x1="46654" y1="2921" x2="46469" y2="4156"/>
                        <a14:foregroundMark x1="7249" y1="29381" x2="10361" y2="31921"/>
                        <a14:foregroundMark x1="10783" y1="40016" x2="7993" y2="39003"/>
                        <a14:foregroundMark x1="7993" y1="39003" x2="10037" y2="23883"/>
                        <a14:foregroundMark x1="10037" y1="23883" x2="6134" y2="6357"/>
                        <a14:foregroundMark x1="6134" y1="6357" x2="7249" y2="16495"/>
                        <a14:foregroundMark x1="42937" y1="2749" x2="45207" y2="4173"/>
                        <a14:foregroundMark x1="38866" y1="5029" x2="39033" y2="859"/>
                        <a14:foregroundMark x1="39033" y1="859" x2="58364" y2="1203"/>
                        <a14:foregroundMark x1="58364" y1="1203" x2="59335" y2="8086"/>
                        <a14:foregroundMark x1="86617" y1="71134" x2="78067" y2="90550"/>
                        <a14:foregroundMark x1="78067" y1="90550" x2="60090" y2="92771"/>
                        <a14:foregroundMark x1="19440" y1="96489" x2="14684" y2="97251"/>
                        <a14:foregroundMark x1="14684" y1="97251" x2="33271" y2="97766"/>
                        <a14:foregroundMark x1="33271" y1="97766" x2="18216" y2="98454"/>
                        <a14:foregroundMark x1="18216" y1="98454" x2="37918" y2="96633"/>
                        <a14:foregroundMark x1="29639" y1="96245" x2="29345" y2="96235"/>
                        <a14:foregroundMark x1="35258" y1="96444" x2="32739" y2="96355"/>
                        <a14:foregroundMark x1="59273" y1="93946" x2="80112" y2="96392"/>
                        <a14:foregroundMark x1="80112" y1="96392" x2="84015" y2="95017"/>
                        <a14:foregroundMark x1="47067" y1="98374" x2="88662" y2="93299"/>
                        <a14:foregroundMark x1="42193" y1="98969" x2="46679" y2="98422"/>
                        <a14:foregroundMark x1="88662" y1="93299" x2="84387" y2="93471"/>
                        <a14:foregroundMark x1="91264" y1="65120" x2="90892" y2="80584"/>
                        <a14:foregroundMark x1="90892" y1="80584" x2="98699" y2="92784"/>
                        <a14:foregroundMark x1="98699" y1="92784" x2="89033" y2="91581"/>
                        <a14:foregroundMark x1="6691" y1="94330" x2="2416" y2="98454"/>
                        <a14:backgroundMark x1="22862" y1="15636" x2="18587" y2="29210"/>
                        <a14:backgroundMark x1="18587" y1="29210" x2="21933" y2="57216"/>
                        <a14:backgroundMark x1="21933" y1="57216" x2="33829" y2="65464"/>
                        <a14:backgroundMark x1="33829" y1="65464" x2="45353" y2="53952"/>
                        <a14:backgroundMark x1="45353" y1="53952" x2="41450" y2="37973"/>
                        <a14:backgroundMark x1="41450" y1="37973" x2="27138" y2="36254"/>
                        <a14:backgroundMark x1="27138" y1="36254" x2="25279" y2="52405"/>
                        <a14:backgroundMark x1="25279" y1="52405" x2="28253" y2="67698"/>
                        <a14:backgroundMark x1="28253" y1="67698" x2="37546" y2="54639"/>
                        <a14:backgroundMark x1="37546" y1="54639" x2="24907" y2="72509"/>
                        <a14:backgroundMark x1="24907" y1="72509" x2="13569" y2="64261"/>
                        <a14:backgroundMark x1="13569" y1="64261" x2="16357" y2="20962"/>
                        <a14:backgroundMark x1="16357" y1="20962" x2="45911" y2="13574"/>
                        <a14:backgroundMark x1="45911" y1="13574" x2="50558" y2="30928"/>
                        <a14:backgroundMark x1="50558" y1="30928" x2="38476" y2="77663"/>
                        <a14:backgroundMark x1="38476" y1="77663" x2="41450" y2="62887"/>
                        <a14:backgroundMark x1="41450" y1="62887" x2="47955" y2="75086"/>
                        <a14:backgroundMark x1="47955" y1="75086" x2="23606" y2="93643"/>
                        <a14:backgroundMark x1="23606" y1="93643" x2="22491" y2="84880"/>
                        <a14:backgroundMark x1="36989" y1="20790" x2="36989" y2="53093"/>
                        <a14:backgroundMark x1="28067" y1="28522" x2="38290" y2="25086"/>
                        <a14:backgroundMark x1="28067" y1="29038" x2="28067" y2="29038"/>
                        <a14:backgroundMark x1="26766" y1="32302" x2="26766" y2="32302"/>
                        <a14:backgroundMark x1="26766" y1="32302" x2="26766" y2="32302"/>
                        <a14:backgroundMark x1="26766" y1="32302" x2="26766" y2="32302"/>
                        <a14:backgroundMark x1="26766" y1="32302" x2="26766" y2="32302"/>
                        <a14:backgroundMark x1="26766" y1="32302" x2="26766" y2="32302"/>
                        <a14:backgroundMark x1="26766" y1="32302" x2="26766" y2="32302"/>
                        <a14:backgroundMark x1="25279" y1="34880" x2="21004" y2="6186"/>
                        <a14:backgroundMark x1="21004" y1="6186" x2="17286" y2="21134"/>
                        <a14:backgroundMark x1="17286" y1="21134" x2="15242" y2="7216"/>
                        <a14:backgroundMark x1="15242" y1="7216" x2="14126" y2="36942"/>
                        <a14:backgroundMark x1="14126" y1="36942" x2="15056" y2="41065"/>
                        <a14:backgroundMark x1="16357" y1="7045" x2="19703" y2="5670"/>
                        <a14:backgroundMark x1="21561" y1="2749" x2="21190" y2="5670"/>
                        <a14:backgroundMark x1="23792" y1="11856" x2="38104" y2="8076"/>
                        <a14:backgroundMark x1="38104" y1="8076" x2="46283" y2="8419"/>
                        <a14:backgroundMark x1="48699" y1="4124" x2="49628" y2="60309"/>
                        <a14:backgroundMark x1="53160" y1="12543" x2="53346" y2="63230"/>
                        <a14:backgroundMark x1="56877" y1="13574" x2="56134" y2="84880"/>
                        <a14:backgroundMark x1="56134" y1="84880" x2="54275" y2="87457"/>
                        <a14:backgroundMark x1="49628" y1="71478" x2="39777" y2="81443"/>
                        <a14:backgroundMark x1="39777" y1="81443" x2="25836" y2="88660"/>
                        <a14:backgroundMark x1="25836" y1="88660" x2="30669" y2="75430"/>
                        <a14:backgroundMark x1="30669" y1="75430" x2="42007" y2="73196"/>
                        <a14:backgroundMark x1="29554" y1="71478" x2="20074" y2="90893"/>
                        <a14:backgroundMark x1="17472" y1="77491" x2="15056" y2="92955"/>
                        <a14:backgroundMark x1="15056" y1="92955" x2="30855" y2="94158"/>
                        <a14:backgroundMark x1="30855" y1="94158" x2="44796" y2="90378"/>
                        <a14:backgroundMark x1="49628" y1="65120" x2="52974" y2="83849"/>
                        <a14:backgroundMark x1="52974" y1="83849" x2="47770" y2="96392"/>
                        <a14:backgroundMark x1="47770" y1="96392" x2="49071" y2="82990"/>
                        <a14:backgroundMark x1="49071" y1="82990" x2="49071" y2="82990"/>
                        <a14:backgroundMark x1="47770" y1="52234" x2="47584" y2="69759"/>
                        <a14:backgroundMark x1="53346" y1="5670" x2="50000" y2="19072"/>
                        <a14:backgroundMark x1="50000" y1="19072" x2="50000" y2="19072"/>
                        <a14:backgroundMark x1="55204" y1="11856" x2="56506" y2="15636"/>
                        <a14:backgroundMark x1="55576" y1="8419" x2="56506" y2="17354"/>
                        <a14:backgroundMark x1="45911" y1="17354" x2="38290" y2="52234"/>
                        <a14:backgroundMark x1="39219" y1="13058" x2="19703" y2="40550"/>
                        <a14:backgroundMark x1="21561" y1="17698" x2="36431" y2="54639"/>
                        <a14:backgroundMark x1="36059" y1="29725" x2="46468" y2="87973"/>
                        <a14:backgroundMark x1="46468" y1="87973" x2="55204" y2="91753"/>
                        <a14:backgroundMark x1="37361" y1="93471" x2="55204" y2="94158"/>
                        <a14:backgroundMark x1="22862" y1="49485" x2="18401" y2="80756"/>
                        <a14:backgroundMark x1="18401" y1="80756" x2="16729" y2="64777"/>
                        <a14:backgroundMark x1="16729" y1="64777" x2="22677" y2="52062"/>
                        <a14:backgroundMark x1="22677" y1="52062" x2="29182" y2="68729"/>
                        <a14:backgroundMark x1="29182" y1="68729" x2="41264" y2="76976"/>
                        <a14:backgroundMark x1="41264" y1="76976" x2="27138" y2="68900"/>
                        <a14:backgroundMark x1="27138" y1="68900" x2="27509" y2="64089"/>
                        <a14:backgroundMark x1="13755" y1="63230" x2="13755" y2="80069"/>
                        <a14:backgroundMark x1="36989" y1="62027" x2="34572" y2="75773"/>
                        <a14:backgroundMark x1="34572" y1="75773" x2="26394" y2="87285"/>
                        <a14:backgroundMark x1="26394" y1="87285" x2="23420" y2="87801"/>
                        <a14:backgroundMark x1="46840" y1="81787" x2="31784" y2="92096"/>
                        <a14:backgroundMark x1="57063" y1="90378" x2="53717" y2="95189"/>
                        <a14:backgroundMark x1="56877" y1="83849" x2="55204" y2="92612"/>
                        <a14:backgroundMark x1="25651" y1="18213" x2="38848" y2="11168"/>
                        <a14:backgroundMark x1="38848" y1="11168" x2="41264" y2="13402"/>
                        <a14:backgroundMark x1="45725" y1="11340" x2="31413" y2="32302"/>
                        <a14:backgroundMark x1="16357" y1="4124" x2="17286" y2="21306"/>
                        <a14:backgroundMark x1="16914" y1="3952" x2="24721" y2="24227"/>
                        <a14:backgroundMark x1="24349" y1="7388" x2="31784" y2="34536"/>
                        <a14:backgroundMark x1="22862" y1="2405" x2="22862" y2="2405"/>
                        <a14:backgroundMark x1="22119" y1="37973" x2="11896" y2="46220"/>
                        <a14:backgroundMark x1="41264" y1="15292" x2="26208" y2="10481"/>
                        <a14:backgroundMark x1="26208" y1="10481" x2="40892" y2="7388"/>
                        <a14:backgroundMark x1="40892" y1="7388" x2="41636" y2="7904"/>
                        <a14:backgroundMark x1="16357" y1="3093" x2="25279" y2="6701"/>
                        <a14:backgroundMark x1="17472" y1="3608" x2="14498" y2="13918"/>
                        <a14:backgroundMark x1="19331" y1="3265" x2="13755" y2="13402"/>
                        <a14:backgroundMark x1="14498" y1="6529" x2="12268" y2="7045"/>
                      </a14:backgroundRemoval>
                    </a14:imgEffect>
                  </a14:imgLayer>
                </a14:imgProps>
              </a:ext>
            </a:extLst>
          </a:blip>
          <a:stretch>
            <a:fillRect/>
          </a:stretch>
        </p:blipFill>
        <p:spPr>
          <a:xfrm>
            <a:off x="6971206" y="3303924"/>
            <a:ext cx="3388990" cy="3548180"/>
          </a:xfrm>
          <a:prstGeom prst="rect">
            <a:avLst/>
          </a:prstGeom>
        </p:spPr>
      </p:pic>
      <p:pic>
        <p:nvPicPr>
          <p:cNvPr id="14" name="Picture 13">
            <a:extLst>
              <a:ext uri="{FF2B5EF4-FFF2-40B4-BE49-F238E27FC236}">
                <a16:creationId xmlns:a16="http://schemas.microsoft.com/office/drawing/2014/main" id="{0DC2E0D4-6A34-4DB7-AF76-D9CDAC071FA9}"/>
              </a:ext>
            </a:extLst>
          </p:cNvPr>
          <p:cNvPicPr>
            <a:picLocks noChangeAspect="1"/>
          </p:cNvPicPr>
          <p:nvPr/>
        </p:nvPicPr>
        <p:blipFill>
          <a:blip r:embed="rId9"/>
          <a:stretch>
            <a:fillRect/>
          </a:stretch>
        </p:blipFill>
        <p:spPr>
          <a:xfrm>
            <a:off x="6916882" y="3268248"/>
            <a:ext cx="2784738" cy="3552178"/>
          </a:xfrm>
          <a:prstGeom prst="rect">
            <a:avLst/>
          </a:prstGeom>
        </p:spPr>
      </p:pic>
      <p:sp>
        <p:nvSpPr>
          <p:cNvPr id="15" name="TextBox 14">
            <a:extLst>
              <a:ext uri="{FF2B5EF4-FFF2-40B4-BE49-F238E27FC236}">
                <a16:creationId xmlns:a16="http://schemas.microsoft.com/office/drawing/2014/main" id="{C9A8DB6C-A67B-4E62-817B-3851AA647952}"/>
              </a:ext>
            </a:extLst>
          </p:cNvPr>
          <p:cNvSpPr txBox="1"/>
          <p:nvPr/>
        </p:nvSpPr>
        <p:spPr>
          <a:xfrm>
            <a:off x="217715" y="1578781"/>
            <a:ext cx="3069496" cy="2385268"/>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Sell /Shop Info:</a:t>
            </a:r>
          </a:p>
          <a:p>
            <a:pPr algn="just"/>
            <a:r>
              <a:rPr lang="en-US" dirty="0">
                <a:latin typeface="Times New Roman" panose="02020603050405020304" pitchFamily="18" charset="0"/>
                <a:cs typeface="Times New Roman" panose="02020603050405020304" pitchFamily="18" charset="0"/>
              </a:rPr>
              <a:t>	Here two layout has same property, here how many products, price and quantity will be shown. A ID will be given to delete and update those value in sell info and shop info layout</a:t>
            </a:r>
          </a:p>
        </p:txBody>
      </p:sp>
      <p:sp>
        <p:nvSpPr>
          <p:cNvPr id="16" name="TextBox 15">
            <a:extLst>
              <a:ext uri="{FF2B5EF4-FFF2-40B4-BE49-F238E27FC236}">
                <a16:creationId xmlns:a16="http://schemas.microsoft.com/office/drawing/2014/main" id="{F0C57715-7482-4DF2-935E-F139F286AFF3}"/>
              </a:ext>
            </a:extLst>
          </p:cNvPr>
          <p:cNvSpPr txBox="1"/>
          <p:nvPr/>
        </p:nvSpPr>
        <p:spPr>
          <a:xfrm>
            <a:off x="9144000" y="1787126"/>
            <a:ext cx="2966156" cy="1277273"/>
          </a:xfrm>
          <a:prstGeom prst="rect">
            <a:avLst/>
          </a:prstGeom>
          <a:noFill/>
        </p:spPr>
        <p:txBody>
          <a:bodyPr wrap="square" rtlCol="0">
            <a:spAutoFit/>
          </a:bodyPr>
          <a:lstStyle/>
          <a:p>
            <a:pPr algn="just"/>
            <a:r>
              <a:rPr lang="en-US" sz="2300" u="sng" dirty="0">
                <a:solidFill>
                  <a:srgbClr val="FF0000"/>
                </a:solidFill>
                <a:latin typeface="Times New Roman" panose="02020603050405020304" pitchFamily="18" charset="0"/>
                <a:cs typeface="Times New Roman" panose="02020603050405020304" pitchFamily="18" charset="0"/>
              </a:rPr>
              <a:t>Update:</a:t>
            </a:r>
          </a:p>
          <a:p>
            <a:pPr algn="just"/>
            <a:r>
              <a:rPr lang="en-US" dirty="0">
                <a:latin typeface="Times New Roman" panose="02020603050405020304" pitchFamily="18" charset="0"/>
                <a:cs typeface="Times New Roman" panose="02020603050405020304" pitchFamily="18" charset="0"/>
              </a:rPr>
              <a:t>	Update is accessed from shop info to update everything of an element. </a:t>
            </a:r>
          </a:p>
        </p:txBody>
      </p:sp>
    </p:spTree>
    <p:extLst>
      <p:ext uri="{BB962C8B-B14F-4D97-AF65-F5344CB8AC3E}">
        <p14:creationId xmlns:p14="http://schemas.microsoft.com/office/powerpoint/2010/main" val="8875832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1000"/>
                                        <p:tgtEl>
                                          <p:spTgt spid="12"/>
                                        </p:tgtEl>
                                      </p:cBhvr>
                                    </p:animEffect>
                                  </p:childTnLst>
                                </p:cTn>
                              </p:par>
                              <p:par>
                                <p:cTn id="35" presetID="14" presetClass="entr" presetSubtype="1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1000"/>
                                        <p:tgtEl>
                                          <p:spTgt spid="13"/>
                                        </p:tgtEl>
                                      </p:cBhvr>
                                    </p:animEffect>
                                  </p:childTnLst>
                                </p:cTn>
                              </p:par>
                              <p:par>
                                <p:cTn id="38" presetID="14" presetClass="entr" presetSubtype="1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1000"/>
                                        <p:tgtEl>
                                          <p:spTgt spid="1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3.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912</TotalTime>
  <Words>227</Words>
  <Application>Microsoft Office PowerPoint</Application>
  <PresentationFormat>Widescreen</PresentationFormat>
  <Paragraphs>80</Paragraphs>
  <Slides>12</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Arial</vt:lpstr>
      <vt:lpstr>Calibri</vt:lpstr>
      <vt:lpstr>Calibri Light</vt:lpstr>
      <vt:lpstr>Corbel</vt:lpstr>
      <vt:lpstr>Gill Sans MT</vt:lpstr>
      <vt:lpstr>Times New Roman</vt:lpstr>
      <vt:lpstr>Wingdings 3</vt:lpstr>
      <vt:lpstr>Office Theme</vt:lpstr>
      <vt:lpstr>Parallax</vt:lpstr>
      <vt:lpstr>1_Parallax</vt:lpstr>
      <vt:lpstr>PowerPoint Presentation</vt:lpstr>
      <vt:lpstr>PowerPoint Presentation</vt:lpstr>
      <vt:lpstr>PowerPoint Presentation</vt:lpstr>
      <vt:lpstr>PowerPoint Presentation</vt:lpstr>
      <vt:lpstr>PowerPoint Presentation</vt:lpstr>
      <vt:lpstr>Diagram (Layout Overview)</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Promit Biswas</dc:creator>
  <cp:lastModifiedBy>Promit Biswas</cp:lastModifiedBy>
  <cp:revision>50</cp:revision>
  <dcterms:created xsi:type="dcterms:W3CDTF">2020-12-10T18:50:21Z</dcterms:created>
  <dcterms:modified xsi:type="dcterms:W3CDTF">2020-12-25T19:29:29Z</dcterms:modified>
</cp:coreProperties>
</file>